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368" r:id="rId4"/>
    <p:sldId id="373" r:id="rId5"/>
    <p:sldId id="382" r:id="rId6"/>
    <p:sldId id="376" r:id="rId7"/>
    <p:sldId id="377" r:id="rId8"/>
    <p:sldId id="378" r:id="rId9"/>
    <p:sldId id="379" r:id="rId10"/>
    <p:sldId id="380" r:id="rId11"/>
    <p:sldId id="384" r:id="rId12"/>
    <p:sldId id="385" r:id="rId13"/>
    <p:sldId id="387" r:id="rId14"/>
    <p:sldId id="388" r:id="rId15"/>
    <p:sldId id="386" r:id="rId16"/>
    <p:sldId id="391" r:id="rId17"/>
    <p:sldId id="390" r:id="rId18"/>
    <p:sldId id="392" r:id="rId19"/>
    <p:sldId id="383" r:id="rId20"/>
    <p:sldId id="381" r:id="rId21"/>
    <p:sldId id="366" r:id="rId22"/>
  </p:sldIdLst>
  <p:sldSz cx="12192000" cy="6858000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1" roundtripDataSignature="AMtx7mis/xmFNmMewTps12Wve9zOuoLJ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C537BE-8FC7-40F5-9E0A-F1C8981CD0D1}" v="7" dt="2022-12-28T01:48:28.198"/>
  </p1510:revLst>
</p1510:revInfo>
</file>

<file path=ppt/tableStyles.xml><?xml version="1.0" encoding="utf-8"?>
<a:tblStyleLst xmlns:a="http://schemas.openxmlformats.org/drawingml/2006/main" def="{7548FE25-B1CA-4B4B-8B77-75D0F9B98DDD}">
  <a:tblStyle styleId="{7548FE25-B1CA-4B4B-8B77-75D0F9B98DD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9C48D62-A374-4580-B2C8-8651F1BB75C0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0F0F0"/>
          </a:solidFill>
        </a:fill>
      </a:tcStyle>
    </a:wholeTbl>
    <a:band1H>
      <a:tcTxStyle/>
      <a:tcStyle>
        <a:tcBdr/>
        <a:fill>
          <a:solidFill>
            <a:srgbClr val="E0E0E0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0E0E0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0F0F0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4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0228C4B-75CD-4E3E-854C-2CCDA8DB53CD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162" autoAdjust="0"/>
  </p:normalViewPr>
  <p:slideViewPr>
    <p:cSldViewPr snapToGrid="0">
      <p:cViewPr varScale="1">
        <p:scale>
          <a:sx n="83" d="100"/>
          <a:sy n="83" d="100"/>
        </p:scale>
        <p:origin x="658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121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125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124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123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27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12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126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i Sheng" userId="c0e2ede4d7341ff5" providerId="LiveId" clId="{F2C537BE-8FC7-40F5-9E0A-F1C8981CD0D1}"/>
    <pc:docChg chg="undo redo custSel addSld modSld sldOrd">
      <pc:chgData name="Kai Sheng" userId="c0e2ede4d7341ff5" providerId="LiveId" clId="{F2C537BE-8FC7-40F5-9E0A-F1C8981CD0D1}" dt="2022-12-28T02:02:30.911" v="1154" actId="20577"/>
      <pc:docMkLst>
        <pc:docMk/>
      </pc:docMkLst>
      <pc:sldChg chg="modSp mod">
        <pc:chgData name="Kai Sheng" userId="c0e2ede4d7341ff5" providerId="LiveId" clId="{F2C537BE-8FC7-40F5-9E0A-F1C8981CD0D1}" dt="2022-12-28T01:49:08.496" v="1106" actId="20577"/>
        <pc:sldMkLst>
          <pc:docMk/>
          <pc:sldMk cId="1696807408" sldId="378"/>
        </pc:sldMkLst>
        <pc:spChg chg="mod">
          <ac:chgData name="Kai Sheng" userId="c0e2ede4d7341ff5" providerId="LiveId" clId="{F2C537BE-8FC7-40F5-9E0A-F1C8981CD0D1}" dt="2022-12-28T01:49:08.496" v="1106" actId="20577"/>
          <ac:spMkLst>
            <pc:docMk/>
            <pc:sldMk cId="1696807408" sldId="378"/>
            <ac:spMk id="2" creationId="{E54CCC9D-3FD8-4758-9D2C-76319CC700E9}"/>
          </ac:spMkLst>
        </pc:spChg>
      </pc:sldChg>
      <pc:sldChg chg="modSp mod">
        <pc:chgData name="Kai Sheng" userId="c0e2ede4d7341ff5" providerId="LiveId" clId="{F2C537BE-8FC7-40F5-9E0A-F1C8981CD0D1}" dt="2022-12-28T02:02:30.911" v="1154" actId="20577"/>
        <pc:sldMkLst>
          <pc:docMk/>
          <pc:sldMk cId="2035252273" sldId="379"/>
        </pc:sldMkLst>
        <pc:spChg chg="mod">
          <ac:chgData name="Kai Sheng" userId="c0e2ede4d7341ff5" providerId="LiveId" clId="{F2C537BE-8FC7-40F5-9E0A-F1C8981CD0D1}" dt="2022-12-28T02:02:30.911" v="1154" actId="20577"/>
          <ac:spMkLst>
            <pc:docMk/>
            <pc:sldMk cId="2035252273" sldId="379"/>
            <ac:spMk id="2" creationId="{E54CCC9D-3FD8-4758-9D2C-76319CC700E9}"/>
          </ac:spMkLst>
        </pc:spChg>
      </pc:sldChg>
      <pc:sldChg chg="modSp mod">
        <pc:chgData name="Kai Sheng" userId="c0e2ede4d7341ff5" providerId="LiveId" clId="{F2C537BE-8FC7-40F5-9E0A-F1C8981CD0D1}" dt="2022-12-28T01:34:16.890" v="1072" actId="20577"/>
        <pc:sldMkLst>
          <pc:docMk/>
          <pc:sldMk cId="1308145513" sldId="384"/>
        </pc:sldMkLst>
        <pc:spChg chg="mod">
          <ac:chgData name="Kai Sheng" userId="c0e2ede4d7341ff5" providerId="LiveId" clId="{F2C537BE-8FC7-40F5-9E0A-F1C8981CD0D1}" dt="2022-12-28T01:34:16.890" v="1072" actId="20577"/>
          <ac:spMkLst>
            <pc:docMk/>
            <pc:sldMk cId="1308145513" sldId="384"/>
            <ac:spMk id="2" creationId="{E54CCC9D-3FD8-4758-9D2C-76319CC700E9}"/>
          </ac:spMkLst>
        </pc:spChg>
      </pc:sldChg>
      <pc:sldChg chg="modSp mod">
        <pc:chgData name="Kai Sheng" userId="c0e2ede4d7341ff5" providerId="LiveId" clId="{F2C537BE-8FC7-40F5-9E0A-F1C8981CD0D1}" dt="2022-12-28T01:57:32.276" v="1147" actId="20577"/>
        <pc:sldMkLst>
          <pc:docMk/>
          <pc:sldMk cId="679162093" sldId="385"/>
        </pc:sldMkLst>
        <pc:spChg chg="mod">
          <ac:chgData name="Kai Sheng" userId="c0e2ede4d7341ff5" providerId="LiveId" clId="{F2C537BE-8FC7-40F5-9E0A-F1C8981CD0D1}" dt="2022-12-28T01:57:32.276" v="1147" actId="20577"/>
          <ac:spMkLst>
            <pc:docMk/>
            <pc:sldMk cId="679162093" sldId="385"/>
            <ac:spMk id="2" creationId="{0CC77C6E-C8E6-C668-DF5B-088CA52A08FE}"/>
          </ac:spMkLst>
        </pc:spChg>
      </pc:sldChg>
      <pc:sldChg chg="addSp delSp modSp mod ord">
        <pc:chgData name="Kai Sheng" userId="c0e2ede4d7341ff5" providerId="LiveId" clId="{F2C537BE-8FC7-40F5-9E0A-F1C8981CD0D1}" dt="2022-12-28T01:55:09.644" v="1131" actId="1076"/>
        <pc:sldMkLst>
          <pc:docMk/>
          <pc:sldMk cId="2476308283" sldId="386"/>
        </pc:sldMkLst>
        <pc:spChg chg="mod">
          <ac:chgData name="Kai Sheng" userId="c0e2ede4d7341ff5" providerId="LiveId" clId="{F2C537BE-8FC7-40F5-9E0A-F1C8981CD0D1}" dt="2022-12-28T01:48:20.900" v="1085" actId="14100"/>
          <ac:spMkLst>
            <pc:docMk/>
            <pc:sldMk cId="2476308283" sldId="386"/>
            <ac:spMk id="2" creationId="{0CC77C6E-C8E6-C668-DF5B-088CA52A08FE}"/>
          </ac:spMkLst>
        </pc:spChg>
        <pc:spChg chg="add mod">
          <ac:chgData name="Kai Sheng" userId="c0e2ede4d7341ff5" providerId="LiveId" clId="{F2C537BE-8FC7-40F5-9E0A-F1C8981CD0D1}" dt="2022-12-28T01:47:58.043" v="1080" actId="571"/>
          <ac:spMkLst>
            <pc:docMk/>
            <pc:sldMk cId="2476308283" sldId="386"/>
            <ac:spMk id="9" creationId="{E5F44BE1-ACD4-DAFA-2591-9D85D71BA25E}"/>
          </ac:spMkLst>
        </pc:spChg>
        <pc:picChg chg="del">
          <ac:chgData name="Kai Sheng" userId="c0e2ede4d7341ff5" providerId="LiveId" clId="{F2C537BE-8FC7-40F5-9E0A-F1C8981CD0D1}" dt="2022-12-28T01:50:20.775" v="1109" actId="478"/>
          <ac:picMkLst>
            <pc:docMk/>
            <pc:sldMk cId="2476308283" sldId="386"/>
            <ac:picMk id="7" creationId="{E2106F84-E872-A830-B047-E575A2B1D9EC}"/>
          </ac:picMkLst>
        </pc:picChg>
        <pc:picChg chg="add del mod">
          <ac:chgData name="Kai Sheng" userId="c0e2ede4d7341ff5" providerId="LiveId" clId="{F2C537BE-8FC7-40F5-9E0A-F1C8981CD0D1}" dt="2022-12-28T01:54:14.778" v="1116" actId="478"/>
          <ac:picMkLst>
            <pc:docMk/>
            <pc:sldMk cId="2476308283" sldId="386"/>
            <ac:picMk id="8" creationId="{1BF56431-5D79-E13E-4F86-3ADEC2592639}"/>
          </ac:picMkLst>
        </pc:picChg>
        <pc:picChg chg="add mod">
          <ac:chgData name="Kai Sheng" userId="c0e2ede4d7341ff5" providerId="LiveId" clId="{F2C537BE-8FC7-40F5-9E0A-F1C8981CD0D1}" dt="2022-12-28T01:47:58.043" v="1080" actId="571"/>
          <ac:picMkLst>
            <pc:docMk/>
            <pc:sldMk cId="2476308283" sldId="386"/>
            <ac:picMk id="10" creationId="{F76DD32E-8E6B-ADCE-3212-AE4D61EA92DA}"/>
          </ac:picMkLst>
        </pc:picChg>
        <pc:picChg chg="add mod">
          <ac:chgData name="Kai Sheng" userId="c0e2ede4d7341ff5" providerId="LiveId" clId="{F2C537BE-8FC7-40F5-9E0A-F1C8981CD0D1}" dt="2022-12-28T01:55:05.331" v="1130" actId="14100"/>
          <ac:picMkLst>
            <pc:docMk/>
            <pc:sldMk cId="2476308283" sldId="386"/>
            <ac:picMk id="12" creationId="{9B8B4E79-57C1-BC6A-54B3-72652B2BB560}"/>
          </ac:picMkLst>
        </pc:picChg>
        <pc:picChg chg="add mod">
          <ac:chgData name="Kai Sheng" userId="c0e2ede4d7341ff5" providerId="LiveId" clId="{F2C537BE-8FC7-40F5-9E0A-F1C8981CD0D1}" dt="2022-12-28T01:55:09.644" v="1131" actId="1076"/>
          <ac:picMkLst>
            <pc:docMk/>
            <pc:sldMk cId="2476308283" sldId="386"/>
            <ac:picMk id="14" creationId="{5FAB3797-6F48-35A3-1961-6D4608821089}"/>
          </ac:picMkLst>
        </pc:picChg>
      </pc:sldChg>
      <pc:sldChg chg="ord">
        <pc:chgData name="Kai Sheng" userId="c0e2ede4d7341ff5" providerId="LiveId" clId="{F2C537BE-8FC7-40F5-9E0A-F1C8981CD0D1}" dt="2022-12-28T01:52:47.618" v="1115"/>
        <pc:sldMkLst>
          <pc:docMk/>
          <pc:sldMk cId="2227351530" sldId="388"/>
        </pc:sldMkLst>
      </pc:sldChg>
      <pc:sldChg chg="addSp modSp mod">
        <pc:chgData name="Kai Sheng" userId="c0e2ede4d7341ff5" providerId="LiveId" clId="{F2C537BE-8FC7-40F5-9E0A-F1C8981CD0D1}" dt="2022-12-28T01:20:00.688" v="952" actId="20577"/>
        <pc:sldMkLst>
          <pc:docMk/>
          <pc:sldMk cId="1365506152" sldId="390"/>
        </pc:sldMkLst>
        <pc:spChg chg="mod">
          <ac:chgData name="Kai Sheng" userId="c0e2ede4d7341ff5" providerId="LiveId" clId="{F2C537BE-8FC7-40F5-9E0A-F1C8981CD0D1}" dt="2022-12-28T01:20:00.688" v="952" actId="20577"/>
          <ac:spMkLst>
            <pc:docMk/>
            <pc:sldMk cId="1365506152" sldId="390"/>
            <ac:spMk id="2" creationId="{6950B908-B721-1A91-8C71-9C62F2D25E5A}"/>
          </ac:spMkLst>
        </pc:spChg>
        <pc:picChg chg="add mod">
          <ac:chgData name="Kai Sheng" userId="c0e2ede4d7341ff5" providerId="LiveId" clId="{F2C537BE-8FC7-40F5-9E0A-F1C8981CD0D1}" dt="2022-12-28T01:19:07.795" v="921" actId="1076"/>
          <ac:picMkLst>
            <pc:docMk/>
            <pc:sldMk cId="1365506152" sldId="390"/>
            <ac:picMk id="7" creationId="{69532631-CCAA-EE40-03D3-800EEB19A453}"/>
          </ac:picMkLst>
        </pc:picChg>
      </pc:sldChg>
      <pc:sldChg chg="modSp mod">
        <pc:chgData name="Kai Sheng" userId="c0e2ede4d7341ff5" providerId="LiveId" clId="{F2C537BE-8FC7-40F5-9E0A-F1C8981CD0D1}" dt="2022-12-28T01:17:40.786" v="861" actId="20577"/>
        <pc:sldMkLst>
          <pc:docMk/>
          <pc:sldMk cId="2499015009" sldId="391"/>
        </pc:sldMkLst>
        <pc:spChg chg="mod">
          <ac:chgData name="Kai Sheng" userId="c0e2ede4d7341ff5" providerId="LiveId" clId="{F2C537BE-8FC7-40F5-9E0A-F1C8981CD0D1}" dt="2022-12-28T01:17:40.786" v="861" actId="20577"/>
          <ac:spMkLst>
            <pc:docMk/>
            <pc:sldMk cId="2499015009" sldId="391"/>
            <ac:spMk id="2" creationId="{A902D546-3E97-75BD-E19F-8F124E71BC1C}"/>
          </ac:spMkLst>
        </pc:spChg>
        <pc:spChg chg="mod">
          <ac:chgData name="Kai Sheng" userId="c0e2ede4d7341ff5" providerId="LiveId" clId="{F2C537BE-8FC7-40F5-9E0A-F1C8981CD0D1}" dt="2022-12-28T01:17:25.649" v="806" actId="20577"/>
          <ac:spMkLst>
            <pc:docMk/>
            <pc:sldMk cId="2499015009" sldId="391"/>
            <ac:spMk id="6" creationId="{AF786833-71E2-1C2E-0874-CE2688D6511A}"/>
          </ac:spMkLst>
        </pc:spChg>
      </pc:sldChg>
      <pc:sldChg chg="modSp add mod">
        <pc:chgData name="Kai Sheng" userId="c0e2ede4d7341ff5" providerId="LiveId" clId="{F2C537BE-8FC7-40F5-9E0A-F1C8981CD0D1}" dt="2022-12-28T01:21:12.646" v="962" actId="20577"/>
        <pc:sldMkLst>
          <pc:docMk/>
          <pc:sldMk cId="205347713" sldId="392"/>
        </pc:sldMkLst>
        <pc:spChg chg="mod">
          <ac:chgData name="Kai Sheng" userId="c0e2ede4d7341ff5" providerId="LiveId" clId="{F2C537BE-8FC7-40F5-9E0A-F1C8981CD0D1}" dt="2022-12-28T01:21:12.646" v="962" actId="20577"/>
          <ac:spMkLst>
            <pc:docMk/>
            <pc:sldMk cId="205347713" sldId="392"/>
            <ac:spMk id="2" creationId="{6950B908-B721-1A91-8C71-9C62F2D25E5A}"/>
          </ac:spMkLst>
        </pc:spChg>
        <pc:picChg chg="mod">
          <ac:chgData name="Kai Sheng" userId="c0e2ede4d7341ff5" providerId="LiveId" clId="{F2C537BE-8FC7-40F5-9E0A-F1C8981CD0D1}" dt="2022-12-28T01:20:55.207" v="955" actId="14826"/>
          <ac:picMkLst>
            <pc:docMk/>
            <pc:sldMk cId="205347713" sldId="392"/>
            <ac:picMk id="7" creationId="{69532631-CCAA-EE40-03D3-800EEB19A45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344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513"/>
            <a:ext cx="39624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" name="Google Shape;5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10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776057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11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42367679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/>
              <a:t>Phờ rét chịt </a:t>
            </a:r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16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30441119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19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1184195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20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161294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>
            <a:spLocks noGrp="1"/>
          </p:cNvSpPr>
          <p:nvPr>
            <p:ph type="body" idx="1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>
            <a:spLocks noGrp="1"/>
          </p:cNvSpPr>
          <p:nvPr>
            <p:ph type="body" idx="1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1032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494803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944345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6042155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20151662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42552747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Ban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input </a:t>
            </a:r>
            <a:r>
              <a:rPr lang="en-US" dirty="0" err="1"/>
              <a:t>là</a:t>
            </a:r>
            <a:r>
              <a:rPr lang="en-US" dirty="0"/>
              <a:t> 1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. Yi^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model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wt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9</a:t>
            </a:fld>
            <a:endParaRPr lang="en-US" sz="1200" b="0" i="0" u="none" strike="noStrike" cap="non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  <p:extLst>
      <p:ext uri="{BB962C8B-B14F-4D97-AF65-F5344CB8AC3E}">
        <p14:creationId xmlns:p14="http://schemas.microsoft.com/office/powerpoint/2010/main" val="607397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Bản chiếu">
  <p:cSld name="Tiêu đề Bản chiếu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12"/>
          <p:cNvSpPr/>
          <p:nvPr/>
        </p:nvSpPr>
        <p:spPr>
          <a:xfrm>
            <a:off x="0" y="6160655"/>
            <a:ext cx="12192000" cy="697345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F549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" name="Google Shape;20;p112"/>
          <p:cNvSpPr/>
          <p:nvPr/>
        </p:nvSpPr>
        <p:spPr>
          <a:xfrm>
            <a:off x="0" y="0"/>
            <a:ext cx="12192000" cy="120072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22A3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1" name="Google Shape;21;p112"/>
          <p:cNvSpPr txBox="1">
            <a:spLocks noGrp="1"/>
          </p:cNvSpPr>
          <p:nvPr>
            <p:ph type="ctrTitle"/>
          </p:nvPr>
        </p:nvSpPr>
        <p:spPr>
          <a:xfrm>
            <a:off x="0" y="2282825"/>
            <a:ext cx="12191999" cy="1873539"/>
          </a:xfrm>
          <a:prstGeom prst="rect">
            <a:avLst/>
          </a:prstGeom>
          <a:solidFill>
            <a:srgbClr val="2F5496"/>
          </a:solidFill>
          <a:ln w="9525" cap="flat" cmpd="sng">
            <a:solidFill>
              <a:srgbClr val="2F54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Quattrocento Sans"/>
              <a:buNone/>
              <a:defRPr sz="4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3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2"/>
          <p:cNvSpPr txBox="1">
            <a:spLocks noGrp="1"/>
          </p:cNvSpPr>
          <p:nvPr>
            <p:ph type="subTitle" idx="1"/>
          </p:nvPr>
        </p:nvSpPr>
        <p:spPr>
          <a:xfrm>
            <a:off x="1524000" y="4960182"/>
            <a:ext cx="9144000" cy="111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800"/>
              <a:buNone/>
              <a:defRPr sz="2800" b="1">
                <a:solidFill>
                  <a:srgbClr val="2F5496"/>
                </a:solidFill>
              </a:defRPr>
            </a:lvl1pPr>
            <a:lvl2pPr lvl="1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" name="Google Shape;23;p112"/>
          <p:cNvSpPr txBox="1"/>
          <p:nvPr/>
        </p:nvSpPr>
        <p:spPr>
          <a:xfrm>
            <a:off x="2136832" y="205988"/>
            <a:ext cx="8306263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TRƯỜNG ĐẠI HỌC CÔNG NGHỆ THÔNG TIN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Khoa Khoa học máy tính</a:t>
            </a:r>
            <a:endParaRPr/>
          </a:p>
        </p:txBody>
      </p:sp>
      <p:sp>
        <p:nvSpPr>
          <p:cNvPr id="24" name="Google Shape;24;p112"/>
          <p:cNvSpPr txBox="1">
            <a:spLocks noGrp="1"/>
          </p:cNvSpPr>
          <p:nvPr>
            <p:ph type="dt" idx="10"/>
          </p:nvPr>
        </p:nvSpPr>
        <p:spPr>
          <a:xfrm>
            <a:off x="302491" y="6448566"/>
            <a:ext cx="203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F549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31BF9073-6C85-4569-B328-5B641DDC33EB}" type="datetime1">
              <a:rPr lang="en-US" smtClean="0"/>
              <a:t>12/28/2022</a:t>
            </a:fld>
            <a:endParaRPr/>
          </a:p>
        </p:txBody>
      </p:sp>
      <p:sp>
        <p:nvSpPr>
          <p:cNvPr id="25" name="Google Shape;25;p112"/>
          <p:cNvSpPr txBox="1">
            <a:spLocks noGrp="1"/>
          </p:cNvSpPr>
          <p:nvPr>
            <p:ph type="ftr" idx="11"/>
          </p:nvPr>
        </p:nvSpPr>
        <p:spPr>
          <a:xfrm>
            <a:off x="3792105" y="6448566"/>
            <a:ext cx="49957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F549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vi-VN"/>
              <a:t>CS336 - Truy vấn thông tin đa phương tiện</a:t>
            </a:r>
            <a:endParaRPr/>
          </a:p>
        </p:txBody>
      </p:sp>
      <p:sp>
        <p:nvSpPr>
          <p:cNvPr id="26" name="Google Shape;26;p112"/>
          <p:cNvSpPr txBox="1">
            <a:spLocks noGrp="1"/>
          </p:cNvSpPr>
          <p:nvPr>
            <p:ph type="sldNum" idx="12"/>
          </p:nvPr>
        </p:nvSpPr>
        <p:spPr>
          <a:xfrm>
            <a:off x="9836727" y="6448567"/>
            <a:ext cx="2052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rgbClr val="2F5496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" name="Google Shape;27;p112" descr="logo-uit | Tuổi trẻ UIT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1742" y="211934"/>
            <a:ext cx="1187974" cy="983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ỉ Tiêu đề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5"/>
          <p:cNvSpPr txBox="1">
            <a:spLocks noGrp="1"/>
          </p:cNvSpPr>
          <p:nvPr>
            <p:ph type="title"/>
          </p:nvPr>
        </p:nvSpPr>
        <p:spPr>
          <a:xfrm>
            <a:off x="302491" y="1"/>
            <a:ext cx="11587018" cy="952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15"/>
          <p:cNvSpPr txBox="1">
            <a:spLocks noGrp="1"/>
          </p:cNvSpPr>
          <p:nvPr>
            <p:ph type="dt" idx="10"/>
          </p:nvPr>
        </p:nvSpPr>
        <p:spPr>
          <a:xfrm>
            <a:off x="302491" y="6448566"/>
            <a:ext cx="203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970936A3-8AD5-4971-937F-90AA7545E268}" type="datetime1">
              <a:rPr lang="en-US" smtClean="0"/>
              <a:t>12/28/2022</a:t>
            </a:fld>
            <a:endParaRPr/>
          </a:p>
        </p:txBody>
      </p:sp>
      <p:sp>
        <p:nvSpPr>
          <p:cNvPr id="45" name="Google Shape;45;p115"/>
          <p:cNvSpPr txBox="1">
            <a:spLocks noGrp="1"/>
          </p:cNvSpPr>
          <p:nvPr>
            <p:ph type="ftr" idx="11"/>
          </p:nvPr>
        </p:nvSpPr>
        <p:spPr>
          <a:xfrm>
            <a:off x="3792105" y="6448566"/>
            <a:ext cx="49957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vi-VN"/>
              <a:t>CS336 - Truy vấn thông tin đa phương tiện</a:t>
            </a:r>
            <a:endParaRPr/>
          </a:p>
        </p:txBody>
      </p:sp>
      <p:sp>
        <p:nvSpPr>
          <p:cNvPr id="46" name="Google Shape;46;p115"/>
          <p:cNvSpPr txBox="1">
            <a:spLocks noGrp="1"/>
          </p:cNvSpPr>
          <p:nvPr>
            <p:ph type="sldNum" idx="12"/>
          </p:nvPr>
        </p:nvSpPr>
        <p:spPr>
          <a:xfrm>
            <a:off x="9836727" y="6448567"/>
            <a:ext cx="2052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và Nội dung">
  <p:cSld name="Tiêu đề và Nội dung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3"/>
          <p:cNvSpPr txBox="1">
            <a:spLocks noGrp="1"/>
          </p:cNvSpPr>
          <p:nvPr>
            <p:ph type="body" idx="1"/>
          </p:nvPr>
        </p:nvSpPr>
        <p:spPr>
          <a:xfrm>
            <a:off x="302491" y="1107930"/>
            <a:ext cx="11587018" cy="5167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937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600"/>
              <a:buChar char="▶"/>
              <a:defRPr/>
            </a:lvl1pPr>
            <a:lvl2pPr marL="914400" lvl="1" indent="-36576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160"/>
              <a:buChar char="❑"/>
              <a:defRPr/>
            </a:lvl2pPr>
            <a:lvl3pPr marL="1371600" lvl="2" indent="-3683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200"/>
              <a:buChar char="●"/>
              <a:defRPr/>
            </a:lvl3pPr>
            <a:lvl4pPr marL="1828800" lvl="3" indent="-355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000"/>
              <a:buChar char="o"/>
              <a:defRPr/>
            </a:lvl4pPr>
            <a:lvl5pPr marL="2286000" lvl="4" indent="-3429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13"/>
          <p:cNvSpPr txBox="1">
            <a:spLocks noGrp="1"/>
          </p:cNvSpPr>
          <p:nvPr>
            <p:ph type="dt" idx="10"/>
          </p:nvPr>
        </p:nvSpPr>
        <p:spPr>
          <a:xfrm>
            <a:off x="302491" y="6448566"/>
            <a:ext cx="203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0E4759E7-48C3-41E6-9D21-9E918DA74183}" type="datetime1">
              <a:rPr lang="en-US" smtClean="0"/>
              <a:t>12/28/2022</a:t>
            </a:fld>
            <a:endParaRPr/>
          </a:p>
        </p:txBody>
      </p:sp>
      <p:sp>
        <p:nvSpPr>
          <p:cNvPr id="31" name="Google Shape;31;p113"/>
          <p:cNvSpPr txBox="1">
            <a:spLocks noGrp="1"/>
          </p:cNvSpPr>
          <p:nvPr>
            <p:ph type="ftr" idx="11"/>
          </p:nvPr>
        </p:nvSpPr>
        <p:spPr>
          <a:xfrm>
            <a:off x="3792105" y="6448566"/>
            <a:ext cx="49957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vi-VN"/>
              <a:t>CS336 - Truy vấn thông tin đa phương tiện</a:t>
            </a:r>
            <a:endParaRPr/>
          </a:p>
        </p:txBody>
      </p:sp>
      <p:sp>
        <p:nvSpPr>
          <p:cNvPr id="32" name="Google Shape;32;p113"/>
          <p:cNvSpPr txBox="1">
            <a:spLocks noGrp="1"/>
          </p:cNvSpPr>
          <p:nvPr>
            <p:ph type="sldNum" idx="12"/>
          </p:nvPr>
        </p:nvSpPr>
        <p:spPr>
          <a:xfrm>
            <a:off x="9836727" y="6448567"/>
            <a:ext cx="2052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113"/>
          <p:cNvSpPr txBox="1">
            <a:spLocks noGrp="1"/>
          </p:cNvSpPr>
          <p:nvPr>
            <p:ph type="title"/>
          </p:nvPr>
        </p:nvSpPr>
        <p:spPr>
          <a:xfrm>
            <a:off x="302491" y="1"/>
            <a:ext cx="11587018" cy="942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5705626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1"/>
          <p:cNvSpPr/>
          <p:nvPr/>
        </p:nvSpPr>
        <p:spPr>
          <a:xfrm>
            <a:off x="0" y="6402530"/>
            <a:ext cx="12192000" cy="455469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2F549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b="0" i="0" u="none" strike="noStrike" cap="none">
              <a:solidFill>
                <a:srgbClr val="222A3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" name="Google Shape;11;p111"/>
          <p:cNvSpPr/>
          <p:nvPr/>
        </p:nvSpPr>
        <p:spPr>
          <a:xfrm>
            <a:off x="0" y="0"/>
            <a:ext cx="12192000" cy="952499"/>
          </a:xfrm>
          <a:prstGeom prst="rect">
            <a:avLst/>
          </a:prstGeom>
          <a:solidFill>
            <a:srgbClr val="2F5496"/>
          </a:solidFill>
          <a:ln w="12700" cap="flat" cmpd="sng">
            <a:solidFill>
              <a:srgbClr val="2F549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222A3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" name="Google Shape;12;p111"/>
          <p:cNvSpPr txBox="1">
            <a:spLocks noGrp="1"/>
          </p:cNvSpPr>
          <p:nvPr>
            <p:ph type="title"/>
          </p:nvPr>
        </p:nvSpPr>
        <p:spPr>
          <a:xfrm>
            <a:off x="302491" y="1"/>
            <a:ext cx="11587018" cy="952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  <a:defRPr sz="36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11"/>
          <p:cNvSpPr txBox="1">
            <a:spLocks noGrp="1"/>
          </p:cNvSpPr>
          <p:nvPr>
            <p:ph type="body" idx="1"/>
          </p:nvPr>
        </p:nvSpPr>
        <p:spPr>
          <a:xfrm>
            <a:off x="302491" y="1107930"/>
            <a:ext cx="11587018" cy="5167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93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F5496"/>
              </a:buClr>
              <a:buSzPts val="2600"/>
              <a:buFont typeface="Noto Sans Symbols"/>
              <a:buChar char="▶"/>
              <a:defRPr sz="2600" b="0" i="0" u="none" strike="noStrike" cap="none">
                <a:solidFill>
                  <a:srgbClr val="0C0C0C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6576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F5496"/>
              </a:buClr>
              <a:buSzPts val="2160"/>
              <a:buFont typeface="Noto Sans Symbols"/>
              <a:buChar char="❑"/>
              <a:defRPr sz="2400" b="0" i="0" u="none" strike="noStrike" cap="none">
                <a:solidFill>
                  <a:srgbClr val="0C0C0C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F5496"/>
              </a:buClr>
              <a:buSzPts val="2200"/>
              <a:buFont typeface="Calibri"/>
              <a:buChar char="●"/>
              <a:defRPr sz="2200" b="0" i="0" u="none" strike="noStrike" cap="none">
                <a:solidFill>
                  <a:srgbClr val="0C0C0C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F5496"/>
              </a:buClr>
              <a:buSzPts val="2000"/>
              <a:buFont typeface="Courier New"/>
              <a:buChar char="o"/>
              <a:defRPr sz="2000" b="0" i="0" u="none" strike="noStrike" cap="none">
                <a:solidFill>
                  <a:srgbClr val="0C0C0C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11"/>
          <p:cNvSpPr txBox="1">
            <a:spLocks noGrp="1"/>
          </p:cNvSpPr>
          <p:nvPr>
            <p:ph type="dt" idx="10"/>
          </p:nvPr>
        </p:nvSpPr>
        <p:spPr>
          <a:xfrm>
            <a:off x="302491" y="6448566"/>
            <a:ext cx="203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5832D4C6-9161-4697-8F57-0E70F6F02B27}" type="datetime1">
              <a:rPr lang="en-US" smtClean="0"/>
              <a:t>12/28/2022</a:t>
            </a:fld>
            <a:endParaRPr/>
          </a:p>
        </p:txBody>
      </p:sp>
      <p:sp>
        <p:nvSpPr>
          <p:cNvPr id="15" name="Google Shape;15;p111"/>
          <p:cNvSpPr txBox="1">
            <a:spLocks noGrp="1"/>
          </p:cNvSpPr>
          <p:nvPr>
            <p:ph type="ftr" idx="11"/>
          </p:nvPr>
        </p:nvSpPr>
        <p:spPr>
          <a:xfrm>
            <a:off x="3792105" y="6448566"/>
            <a:ext cx="499571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vi-VN"/>
              <a:t>CS336 - Truy vấn thông tin đa phương tiện</a:t>
            </a:r>
            <a:endParaRPr/>
          </a:p>
        </p:txBody>
      </p:sp>
      <p:sp>
        <p:nvSpPr>
          <p:cNvPr id="16" name="Google Shape;16;p111"/>
          <p:cNvSpPr txBox="1">
            <a:spLocks noGrp="1"/>
          </p:cNvSpPr>
          <p:nvPr>
            <p:ph type="sldNum" idx="12"/>
          </p:nvPr>
        </p:nvSpPr>
        <p:spPr>
          <a:xfrm>
            <a:off x="9836727" y="6448567"/>
            <a:ext cx="2052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700" b="1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111" descr="logo-uit | Tuổi trẻ UIT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079386" y="155432"/>
            <a:ext cx="810123" cy="670357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4" r:id="rId3"/>
  </p:sldLayoutIdLst>
  <p:transition spd="slow">
    <p:fade/>
  </p:transition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rituenhantao.io/kien-thuc/minh-hoa-stable-diffusion/#:~:text=Stable%20Diffusion%20l%C3%A0%20m%E1%BB%99t%20h%E1%BB%87,%C3%BD%20t%C6%B0%E1%BB%9Fng%20trong%20v%C4%83n%20b%E1%BA%A3n." TargetMode="External"/><Relationship Id="rId7" Type="http://schemas.openxmlformats.org/officeDocument/2006/relationships/hyperlink" Target="https://www.youtube.com/watch?v=ltLNYA3lWAQ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huggingface.co/blog/stable_diffusion?fbclid=IwAR0b3xDF9WhMNqCqsQpeWfV3hFO2mMrJgvrfghdqlXQQ-FNRom-kRC47aok" TargetMode="External"/><Relationship Id="rId5" Type="http://schemas.openxmlformats.org/officeDocument/2006/relationships/hyperlink" Target="https://jalammar.github.io/illustrated-stable-diffusion/?fbclid=IwAR1sHRgEo7pJIc7ccP-KClg5XWoFzoChShxMf0xr91NP5W5yIVZHkOtGGvE" TargetMode="External"/><Relationship Id="rId4" Type="http://schemas.openxmlformats.org/officeDocument/2006/relationships/hyperlink" Target="https://en.wikipedia.org/wiki/Stable_Diffusion?fbclid=IwAR0HUbJyVPuB3Qz7ITt3dGQ7VuHikCEHMBBxMiSMM71t2LXNMT_4P6drmB8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"/>
          <p:cNvSpPr txBox="1">
            <a:spLocks noGrp="1"/>
          </p:cNvSpPr>
          <p:nvPr>
            <p:ph type="ctrTitle"/>
          </p:nvPr>
        </p:nvSpPr>
        <p:spPr>
          <a:xfrm>
            <a:off x="1" y="1973932"/>
            <a:ext cx="12191999" cy="2083430"/>
          </a:xfrm>
          <a:prstGeom prst="rect">
            <a:avLst/>
          </a:prstGeom>
          <a:solidFill>
            <a:srgbClr val="2F5496"/>
          </a:solidFill>
          <a:ln w="9525" cap="flat" cmpd="sng">
            <a:solidFill>
              <a:srgbClr val="2F549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Quattrocento Sans"/>
              <a:buNone/>
            </a:pPr>
            <a:r>
              <a:rPr lang="en-US" dirty="0">
                <a:latin typeface="+mj-lt"/>
              </a:rPr>
              <a:t>Stable Diffusion</a:t>
            </a:r>
            <a:endParaRPr dirty="0">
              <a:latin typeface="+mj-lt"/>
            </a:endParaRPr>
          </a:p>
        </p:txBody>
      </p:sp>
      <p:sp>
        <p:nvSpPr>
          <p:cNvPr id="56" name="Google Shape;56;p1"/>
          <p:cNvSpPr txBox="1">
            <a:spLocks noGrp="1"/>
          </p:cNvSpPr>
          <p:nvPr>
            <p:ph type="subTitle" idx="1"/>
          </p:nvPr>
        </p:nvSpPr>
        <p:spPr>
          <a:xfrm>
            <a:off x="138546" y="4338871"/>
            <a:ext cx="11914908" cy="1828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657600" lvl="0" indent="-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</a:pPr>
            <a:r>
              <a:rPr lang="vi-VN" sz="2550" dirty="0">
                <a:latin typeface="+mn-lt"/>
              </a:rPr>
              <a:t>GVHD</a:t>
            </a:r>
            <a:r>
              <a:rPr lang="vi-VN" sz="2550" dirty="0">
                <a:solidFill>
                  <a:schemeClr val="tx1"/>
                </a:solidFill>
                <a:latin typeface="+mn-lt"/>
              </a:rPr>
              <a:t>: TS. Lương Ngọc Hoàng</a:t>
            </a:r>
            <a:endParaRPr lang="en-US" sz="2550" dirty="0">
              <a:latin typeface="+mn-lt"/>
            </a:endParaRPr>
          </a:p>
          <a:p>
            <a:pPr marL="3657600" lvl="0" indent="-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</a:pPr>
            <a:r>
              <a:rPr lang="en-US" sz="2550" dirty="0">
                <a:latin typeface="+mn-lt"/>
              </a:rPr>
              <a:t>Nhóm sinh </a:t>
            </a:r>
            <a:r>
              <a:rPr lang="vi-VN" sz="2550" dirty="0">
                <a:latin typeface="+mn-lt"/>
              </a:rPr>
              <a:t>viên</a:t>
            </a:r>
            <a:r>
              <a:rPr lang="en-US" sz="2550" dirty="0">
                <a:latin typeface="+mn-lt"/>
              </a:rPr>
              <a:t> thực hiện: </a:t>
            </a:r>
            <a:r>
              <a:rPr lang="en-US" sz="2550" dirty="0">
                <a:solidFill>
                  <a:schemeClr val="tx1"/>
                </a:solidFill>
                <a:latin typeface="+mn-lt"/>
              </a:rPr>
              <a:t>Nhóm 9</a:t>
            </a:r>
            <a:endParaRPr lang="en-US" dirty="0">
              <a:solidFill>
                <a:schemeClr val="tx1"/>
              </a:solidFill>
              <a:latin typeface="+mn-lt"/>
            </a:endParaRPr>
          </a:p>
          <a:p>
            <a:pPr marL="3657600" lvl="0" indent="-36576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550"/>
              <a:buNone/>
            </a:pPr>
            <a:r>
              <a:rPr lang="en-US" sz="2550" dirty="0">
                <a:latin typeface="+mn-lt"/>
              </a:rPr>
              <a:t>Lớp: </a:t>
            </a:r>
            <a:r>
              <a:rPr lang="en-US" sz="2800" b="1" i="0" u="none" strike="noStrike" cap="none" dirty="0">
                <a:solidFill>
                  <a:srgbClr val="0C0C0C"/>
                </a:solidFill>
                <a:latin typeface="+mn-lt"/>
                <a:ea typeface="Quattrocento Sans"/>
                <a:cs typeface="Quattrocento Sans"/>
                <a:sym typeface="Quattrocento Sans"/>
              </a:rPr>
              <a:t>CS410.N11.KHCL</a:t>
            </a:r>
            <a:endParaRPr lang="en-US" sz="2550" dirty="0">
              <a:solidFill>
                <a:srgbClr val="0C0C0C"/>
              </a:solidFill>
              <a:latin typeface="+mn-lt"/>
            </a:endParaRPr>
          </a:p>
        </p:txBody>
      </p:sp>
      <p:sp>
        <p:nvSpPr>
          <p:cNvPr id="58" name="Google Shape;58;p1"/>
          <p:cNvSpPr txBox="1">
            <a:spLocks noGrp="1"/>
          </p:cNvSpPr>
          <p:nvPr>
            <p:ph type="sldNum" idx="12"/>
          </p:nvPr>
        </p:nvSpPr>
        <p:spPr>
          <a:xfrm>
            <a:off x="9836727" y="6448567"/>
            <a:ext cx="2052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+mn-lt"/>
              </a:rPr>
              <a:t>1</a:t>
            </a:fld>
            <a:endParaRPr dirty="0">
              <a:latin typeface="+mn-lt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2055844" y="1298152"/>
            <a:ext cx="8231155" cy="561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050" b="1" i="0" u="none" strike="noStrike" cap="none" dirty="0">
                <a:solidFill>
                  <a:srgbClr val="0C0C0C"/>
                </a:solidFill>
                <a:latin typeface="+mn-lt"/>
                <a:ea typeface="Quattrocento Sans"/>
                <a:cs typeface="Quattrocento Sans"/>
                <a:sym typeface="Quattrocento Sans"/>
              </a:rPr>
              <a:t>CS</a:t>
            </a:r>
            <a:r>
              <a:rPr lang="en-US" sz="3050" b="1" i="0" u="none" strike="noStrike" cap="none" dirty="0">
                <a:solidFill>
                  <a:srgbClr val="0C0C0C"/>
                </a:solidFill>
                <a:latin typeface="+mn-lt"/>
                <a:ea typeface="Quattrocento Sans"/>
                <a:cs typeface="Quattrocento Sans"/>
                <a:sym typeface="Quattrocento Sans"/>
              </a:rPr>
              <a:t>410</a:t>
            </a:r>
            <a:r>
              <a:rPr lang="vi-VN" sz="3050" b="1" i="0" u="none" strike="noStrike" cap="none" dirty="0">
                <a:solidFill>
                  <a:srgbClr val="0C0C0C"/>
                </a:solidFill>
                <a:latin typeface="+mn-lt"/>
                <a:ea typeface="Quattrocento Sans"/>
                <a:cs typeface="Quattrocento Sans"/>
                <a:sym typeface="Quattrocento Sans"/>
              </a:rPr>
              <a:t> </a:t>
            </a:r>
            <a:r>
              <a:rPr lang="en-US" sz="3050" b="1" i="0" u="none" strike="noStrike" cap="none" dirty="0">
                <a:solidFill>
                  <a:srgbClr val="0C0C0C"/>
                </a:solidFill>
                <a:latin typeface="+mn-lt"/>
                <a:ea typeface="Quattrocento Sans"/>
                <a:cs typeface="Quattrocento Sans"/>
                <a:sym typeface="Quattrocento Sans"/>
              </a:rPr>
              <a:t>– </a:t>
            </a:r>
            <a:r>
              <a:rPr lang="en-US" sz="3050" b="1" dirty="0">
                <a:solidFill>
                  <a:srgbClr val="0C0C0C"/>
                </a:solidFill>
                <a:latin typeface="+mn-lt"/>
                <a:ea typeface="Quattrocento Sans"/>
                <a:cs typeface="Quattrocento Sans"/>
                <a:sym typeface="Quattrocento Sans"/>
              </a:rPr>
              <a:t>Mạng neural và giải thuật di truyền</a:t>
            </a:r>
            <a:endParaRPr lang="vi-VN" dirty="0">
              <a:latin typeface="+mn-lt"/>
            </a:endParaRPr>
          </a:p>
        </p:txBody>
      </p:sp>
      <p:sp>
        <p:nvSpPr>
          <p:cNvPr id="60" name="Google Shape;60;p1"/>
          <p:cNvSpPr txBox="1">
            <a:spLocks noGrp="1"/>
          </p:cNvSpPr>
          <p:nvPr>
            <p:ph type="dt" idx="10"/>
          </p:nvPr>
        </p:nvSpPr>
        <p:spPr>
          <a:xfrm>
            <a:off x="302491" y="6448566"/>
            <a:ext cx="203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+mn-lt"/>
              </a:rPr>
              <a:t>12/28/2022</a:t>
            </a:r>
            <a:endParaRPr dirty="0">
              <a:latin typeface="+mn-lt"/>
            </a:endParaRP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4CCC9D-3FD8-4758-9D2C-76319CC7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491" y="3374017"/>
            <a:ext cx="11587018" cy="5167890"/>
          </a:xfrm>
        </p:spPr>
        <p:txBody>
          <a:bodyPr>
            <a:normAutofit/>
          </a:bodyPr>
          <a:lstStyle/>
          <a:p>
            <a:pPr marL="63500" indent="0">
              <a:buNone/>
            </a:pPr>
            <a:r>
              <a:rPr lang="en-US" sz="1600">
                <a:latin typeface="+mn-lt"/>
              </a:rPr>
              <a:t>Stable Diffusion sẽ gồm 3 thành phần: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>
                <a:latin typeface="+mn-lt"/>
              </a:rPr>
              <a:t>ClipText để mã hóa văn bản</a:t>
            </a:r>
          </a:p>
          <a:p>
            <a:pPr marL="63500" indent="0">
              <a:buNone/>
            </a:pPr>
            <a:r>
              <a:rPr lang="en-US" sz="1600">
                <a:latin typeface="+mn-lt"/>
              </a:rPr>
              <a:t>       Input: văn bản</a:t>
            </a:r>
          </a:p>
          <a:p>
            <a:pPr marL="63500" indent="0">
              <a:buNone/>
            </a:pPr>
            <a:r>
              <a:rPr lang="en-US" sz="1600">
                <a:latin typeface="+mn-lt"/>
              </a:rPr>
              <a:t>       Output: vector embedding với 77 token, mỗi vector 768 chiều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>
                <a:latin typeface="+mn-lt"/>
              </a:rPr>
              <a:t>UNet + Scheduler để dần dần xử lí/phân tán thông tin trong latent space</a:t>
            </a:r>
          </a:p>
          <a:p>
            <a:pPr marL="63500" indent="0">
              <a:buNone/>
            </a:pPr>
            <a:r>
              <a:rPr lang="en-US" sz="1600">
                <a:latin typeface="+mn-lt"/>
              </a:rPr>
              <a:t>       Input: text embedding và một mảng đa chiều (danh sách số có cấu trúc, còn được gọi là tensor) được khởi tạo từ noise</a:t>
            </a:r>
          </a:p>
          <a:p>
            <a:pPr marL="63500" indent="0">
              <a:buNone/>
            </a:pPr>
            <a:r>
              <a:rPr lang="en-US" sz="1600">
                <a:latin typeface="+mn-lt"/>
              </a:rPr>
              <a:t>       Output: một mảng thông tin đã qua xử lí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>
                <a:latin typeface="+mn-lt"/>
              </a:rPr>
              <a:t>Autoencoder Decoder vẽ hình ảnh từ mảng thông tin đã qua xử lí ở bước trên</a:t>
            </a:r>
          </a:p>
          <a:p>
            <a:pPr marL="63500" indent="0">
              <a:buNone/>
            </a:pPr>
            <a:r>
              <a:rPr lang="en-US" sz="1600">
                <a:latin typeface="+mn-lt"/>
              </a:rPr>
              <a:t>       Input: Mảng thông tin đã qua xử lí (kích thước: (4,64,64))</a:t>
            </a:r>
          </a:p>
          <a:p>
            <a:pPr marL="63500" indent="0">
              <a:buNone/>
            </a:pPr>
            <a:r>
              <a:rPr lang="en-US" sz="1600">
                <a:latin typeface="+mn-lt"/>
              </a:rPr>
              <a:t>       Output: Hình ảnh cuối cùng (kích thước: (3, 512, 512) ứng với (RGB, chiều rộng, chiều cao))</a:t>
            </a:r>
            <a:endParaRPr lang="en-US" sz="16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10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Các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thành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phần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của</a:t>
            </a:r>
            <a:r>
              <a:rPr lang="en-US" dirty="0">
                <a:latin typeface="+mn-lt"/>
              </a:rPr>
              <a:t> Stable Diffusion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0B1E29F-4CD9-6FD0-54A4-312DACDBC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239" y="1224095"/>
            <a:ext cx="4820793" cy="1868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36419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4CCC9D-3FD8-4758-9D2C-76319CC7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491" y="1645801"/>
            <a:ext cx="11587018" cy="5167890"/>
          </a:xfrm>
        </p:spPr>
        <p:txBody>
          <a:bodyPr>
            <a:normAutofit/>
          </a:bodyPr>
          <a:lstStyle/>
          <a:p>
            <a:pPr marL="63500" indent="0">
              <a:buNone/>
            </a:pPr>
            <a:r>
              <a:rPr lang="en-US" sz="2400" dirty="0">
                <a:latin typeface="+mn-lt"/>
              </a:rPr>
              <a:t>Tại sao Stable Diffusion </a:t>
            </a:r>
            <a:r>
              <a:rPr lang="vi-VN" sz="2400" dirty="0">
                <a:latin typeface="+mn-lt"/>
              </a:rPr>
              <a:t>lại phổ biến</a:t>
            </a:r>
            <a:r>
              <a:rPr lang="en-US" sz="2400" dirty="0">
                <a:latin typeface="+mn-lt"/>
              </a:rPr>
              <a:t> ?</a:t>
            </a:r>
          </a:p>
          <a:p>
            <a:pPr marL="63500" indent="0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11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Câu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hỏi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8145513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Văn bản 1">
            <a:extLst>
              <a:ext uri="{FF2B5EF4-FFF2-40B4-BE49-F238E27FC236}">
                <a16:creationId xmlns:a16="http://schemas.microsoft.com/office/drawing/2014/main" id="{0CC77C6E-C8E6-C668-DF5B-088CA52A08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63500" indent="0">
              <a:buNone/>
            </a:pPr>
            <a:r>
              <a:rPr lang="vi-VN" sz="2400" dirty="0">
                <a:latin typeface="+mn-lt"/>
              </a:rPr>
              <a:t>- Stable diffusion là một generative models</a:t>
            </a:r>
          </a:p>
          <a:p>
            <a:pPr marL="63500" indent="0">
              <a:buNone/>
            </a:pPr>
            <a:r>
              <a:rPr lang="vi-VN" sz="2400" dirty="0">
                <a:latin typeface="+mn-lt"/>
              </a:rPr>
              <a:t>- Thêm nhiễu Gaussian (Gaussian noise) vào </a:t>
            </a:r>
            <a:r>
              <a:rPr lang="vi-VN" sz="2400" dirty="0" err="1">
                <a:latin typeface="+mn-lt"/>
              </a:rPr>
              <a:t>data</a:t>
            </a:r>
            <a:r>
              <a:rPr lang="vi-VN" sz="2400" dirty="0">
                <a:latin typeface="+mn-lt"/>
              </a:rPr>
              <a:t>.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745BD5BB-E982-64C0-9DE2-A32A1D9F909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E4759E7-48C3-41E6-9D21-9E918DA74183}" type="datetime1">
              <a:rPr lang="en-US" smtClean="0"/>
              <a:t>12/28/2022</a:t>
            </a:fld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2B409A89-617E-DDAD-F611-B357ED7E4B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A7237B85-0D87-FEB5-10E7-77FDC69BB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Cách hoạt động của Stable Diffusion Model</a:t>
            </a:r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E2106F84-E872-A830-B047-E575A2B1D9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73741" y="2680564"/>
            <a:ext cx="10044517" cy="263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162093"/>
      </p:ext>
    </p:extLst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Văn bản 1">
            <a:extLst>
              <a:ext uri="{FF2B5EF4-FFF2-40B4-BE49-F238E27FC236}">
                <a16:creationId xmlns:a16="http://schemas.microsoft.com/office/drawing/2014/main" id="{0CC77C6E-C8E6-C668-DF5B-088CA52A08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vi-VN" sz="2400" dirty="0">
                <a:latin typeface="+mn-lt"/>
              </a:rPr>
              <a:t>Đưa vào mạng neural để khử nhiễu</a:t>
            </a: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745BD5BB-E982-64C0-9DE2-A32A1D9F909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E4759E7-48C3-41E6-9D21-9E918DA74183}" type="datetime1">
              <a:rPr lang="en-US" smtClean="0"/>
              <a:t>12/28/2022</a:t>
            </a:fld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2B409A89-617E-DDAD-F611-B357ED7E4B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A7237B85-0D87-FEB5-10E7-77FDC69BB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Cách hoạt động của Stable Diffusion Model</a:t>
            </a:r>
          </a:p>
        </p:txBody>
      </p:sp>
      <p:pic>
        <p:nvPicPr>
          <p:cNvPr id="9" name="Hình ảnh 8">
            <a:extLst>
              <a:ext uri="{FF2B5EF4-FFF2-40B4-BE49-F238E27FC236}">
                <a16:creationId xmlns:a16="http://schemas.microsoft.com/office/drawing/2014/main" id="{4841251C-3BEE-C012-CFF9-7853F5039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825" y="2059709"/>
            <a:ext cx="8170350" cy="359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366262"/>
      </p:ext>
    </p:extLst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Văn bản 1">
            <a:extLst>
              <a:ext uri="{FF2B5EF4-FFF2-40B4-BE49-F238E27FC236}">
                <a16:creationId xmlns:a16="http://schemas.microsoft.com/office/drawing/2014/main" id="{0CC77C6E-C8E6-C668-DF5B-088CA52A08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vi-VN" sz="2400" dirty="0">
                <a:latin typeface="+mn-lt"/>
              </a:rPr>
              <a:t>sinh ra một ảnh mới chỉ bằng cách đưa mẫu nhiễu ngẫu nhiên</a:t>
            </a: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  <a:p>
            <a:pPr>
              <a:buFontTx/>
              <a:buChar char="-"/>
            </a:pPr>
            <a:endParaRPr lang="vi-VN" sz="2400" dirty="0">
              <a:latin typeface="+mn-lt"/>
            </a:endParaRP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745BD5BB-E982-64C0-9DE2-A32A1D9F909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E4759E7-48C3-41E6-9D21-9E918DA74183}" type="datetime1">
              <a:rPr lang="en-US" smtClean="0"/>
              <a:t>12/28/2022</a:t>
            </a:fld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2B409A89-617E-DDAD-F611-B357ED7E4B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A7237B85-0D87-FEB5-10E7-77FDC69BB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Cách hoạt động của Stable Diffusion Model</a:t>
            </a:r>
          </a:p>
        </p:txBody>
      </p:sp>
      <p:pic>
        <p:nvPicPr>
          <p:cNvPr id="10" name="Hình ảnh 9">
            <a:extLst>
              <a:ext uri="{FF2B5EF4-FFF2-40B4-BE49-F238E27FC236}">
                <a16:creationId xmlns:a16="http://schemas.microsoft.com/office/drawing/2014/main" id="{56F9BA01-1D6A-9E9C-BBBA-35F2D9789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250" y="2105892"/>
            <a:ext cx="9031500" cy="340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351530"/>
      </p:ext>
    </p:extLst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Văn bản 1">
            <a:extLst>
              <a:ext uri="{FF2B5EF4-FFF2-40B4-BE49-F238E27FC236}">
                <a16:creationId xmlns:a16="http://schemas.microsoft.com/office/drawing/2014/main" id="{0CC77C6E-C8E6-C668-DF5B-088CA52A08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63500" indent="0">
              <a:buNone/>
            </a:pPr>
            <a:endParaRPr lang="vi-VN" sz="2400" dirty="0">
              <a:latin typeface="+mn-lt"/>
            </a:endParaRP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745BD5BB-E982-64C0-9DE2-A32A1D9F909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E4759E7-48C3-41E6-9D21-9E918DA74183}" type="datetime1">
              <a:rPr lang="en-US" smtClean="0"/>
              <a:t>12/28/2022</a:t>
            </a:fld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2B409A89-617E-DDAD-F611-B357ED7E4B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A7237B85-0D87-FEB5-10E7-77FDC69BB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Cách hoạt động của Stable Diffusion Model</a:t>
            </a:r>
          </a:p>
        </p:txBody>
      </p:sp>
      <p:pic>
        <p:nvPicPr>
          <p:cNvPr id="12" name="Hình ảnh 11">
            <a:extLst>
              <a:ext uri="{FF2B5EF4-FFF2-40B4-BE49-F238E27FC236}">
                <a16:creationId xmlns:a16="http://schemas.microsoft.com/office/drawing/2014/main" id="{9B8B4E79-57C1-BC6A-54B3-72652B2BB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7273" y="1840964"/>
            <a:ext cx="3510158" cy="3575282"/>
          </a:xfrm>
          <a:prstGeom prst="rect">
            <a:avLst/>
          </a:prstGeom>
        </p:spPr>
      </p:pic>
      <p:pic>
        <p:nvPicPr>
          <p:cNvPr id="14" name="Hình ảnh 13">
            <a:extLst>
              <a:ext uri="{FF2B5EF4-FFF2-40B4-BE49-F238E27FC236}">
                <a16:creationId xmlns:a16="http://schemas.microsoft.com/office/drawing/2014/main" id="{5FAB3797-6F48-35A3-1961-6D4608821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391" y="1840964"/>
            <a:ext cx="3237887" cy="357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308283"/>
      </p:ext>
    </p:extLst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Văn bản 1">
            <a:extLst>
              <a:ext uri="{FF2B5EF4-FFF2-40B4-BE49-F238E27FC236}">
                <a16:creationId xmlns:a16="http://schemas.microsoft.com/office/drawing/2014/main" id="{A902D546-3E97-75BD-E19F-8F124E71B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0439" y="942975"/>
            <a:ext cx="4297218" cy="5167890"/>
          </a:xfrm>
        </p:spPr>
        <p:txBody>
          <a:bodyPr/>
          <a:lstStyle/>
          <a:p>
            <a:pPr marL="63500" indent="0" algn="ctr">
              <a:buNone/>
            </a:pPr>
            <a:r>
              <a:rPr lang="vi-VN" dirty="0">
                <a:latin typeface="+mn-lt"/>
              </a:rPr>
              <a:t>Dall-e 2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Phát triển bởi Open AI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Có phí và giới hạn truy cập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Sử dụng CLIP model</a:t>
            </a:r>
          </a:p>
          <a:p>
            <a:pPr marL="63500" indent="0">
              <a:buNone/>
            </a:pPr>
            <a:endParaRPr lang="vi-VN" sz="1800" dirty="0">
              <a:latin typeface="+mn-lt"/>
            </a:endParaRP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Không thể sử dụng GPU trên máy tính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Không thể tạo ảnh mặt một cách tự nhiên nhất mặt của những người nổi tiếng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Khả năng hiểu các chi tiết cụ thể và hiểu được các câu lệnh dài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177D92B0-0E93-DAFA-5E67-DE9D6AB19BB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E4759E7-48C3-41E6-9D21-9E918DA74183}" type="datetime1">
              <a:rPr lang="en-US" smtClean="0"/>
              <a:t>12/28/2022</a:t>
            </a:fld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7453A603-CB9B-6810-803C-1617B62CB1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DD4EE87B-9283-6767-6EF2-7D4ED9FD9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So sánh với Dall-e 2</a:t>
            </a:r>
          </a:p>
        </p:txBody>
      </p:sp>
      <p:sp>
        <p:nvSpPr>
          <p:cNvPr id="6" name="Chỗ dành sẵn cho Văn bản 1">
            <a:extLst>
              <a:ext uri="{FF2B5EF4-FFF2-40B4-BE49-F238E27FC236}">
                <a16:creationId xmlns:a16="http://schemas.microsoft.com/office/drawing/2014/main" id="{AF786833-71E2-1C2E-0874-CE2688D6511A}"/>
              </a:ext>
            </a:extLst>
          </p:cNvPr>
          <p:cNvSpPr txBox="1">
            <a:spLocks/>
          </p:cNvSpPr>
          <p:nvPr/>
        </p:nvSpPr>
        <p:spPr>
          <a:xfrm>
            <a:off x="443345" y="1024803"/>
            <a:ext cx="4297218" cy="5167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937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F5496"/>
              </a:buClr>
              <a:buSzPts val="2600"/>
              <a:buFont typeface="Noto Sans Symbols"/>
              <a:buChar char="▶"/>
              <a:defRPr sz="2600" b="0" i="0" u="none" strike="noStrike" cap="none">
                <a:solidFill>
                  <a:srgbClr val="0C0C0C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6576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F5496"/>
              </a:buClr>
              <a:buSzPts val="2160"/>
              <a:buFont typeface="Noto Sans Symbols"/>
              <a:buChar char="❑"/>
              <a:defRPr sz="2400" b="0" i="0" u="none" strike="noStrike" cap="none">
                <a:solidFill>
                  <a:srgbClr val="0C0C0C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F5496"/>
              </a:buClr>
              <a:buSzPts val="2200"/>
              <a:buFont typeface="Calibri"/>
              <a:buChar char="●"/>
              <a:defRPr sz="2200" b="0" i="0" u="none" strike="noStrike" cap="none">
                <a:solidFill>
                  <a:srgbClr val="0C0C0C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F5496"/>
              </a:buClr>
              <a:buSzPts val="2000"/>
              <a:buFont typeface="Courier New"/>
              <a:buChar char="o"/>
              <a:defRPr sz="2000" b="0" i="0" u="none" strike="noStrike" cap="none">
                <a:solidFill>
                  <a:srgbClr val="0C0C0C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63500" indent="0" algn="ctr">
              <a:buFont typeface="Noto Sans Symbols"/>
              <a:buNone/>
            </a:pPr>
            <a:r>
              <a:rPr lang="vi-VN" dirty="0">
                <a:latin typeface="+mn-lt"/>
              </a:rPr>
              <a:t>Stable Diffusion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Phát triển bởi Stability AI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Miễn phí và mã nguồn mở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Sử dụng Latent Diffusion Model (LDM)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Chỉ yêu cầu 4GB ram</a:t>
            </a:r>
          </a:p>
          <a:p>
            <a:pPr marL="63500" indent="0">
              <a:buNone/>
            </a:pPr>
            <a:endParaRPr lang="vi-VN" sz="1800" dirty="0">
              <a:latin typeface="+mn-lt"/>
            </a:endParaRP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Khả năng tạo ảnh khuôn mặt rõ ràng và chính xác, đặc biệt là mặt của những người nổi tiếng</a:t>
            </a:r>
          </a:p>
          <a:p>
            <a:pPr>
              <a:buFontTx/>
              <a:buChar char="-"/>
            </a:pPr>
            <a:r>
              <a:rPr lang="vi-VN" sz="1800" dirty="0">
                <a:latin typeface="+mn-lt"/>
              </a:rPr>
              <a:t>Hay bỏ qua những chi tiết nhỏ, tạo ảnh không phù hợp với câu lệnh</a:t>
            </a:r>
          </a:p>
        </p:txBody>
      </p:sp>
      <p:pic>
        <p:nvPicPr>
          <p:cNvPr id="8" name="Hình ảnh 7">
            <a:extLst>
              <a:ext uri="{FF2B5EF4-FFF2-40B4-BE49-F238E27FC236}">
                <a16:creationId xmlns:a16="http://schemas.microsoft.com/office/drawing/2014/main" id="{64A0FCC1-6227-38B1-39A0-D826EA78D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0563" y="665307"/>
            <a:ext cx="1097972" cy="1097972"/>
          </a:xfrm>
          <a:prstGeom prst="rect">
            <a:avLst/>
          </a:prstGeom>
        </p:spPr>
      </p:pic>
      <p:pic>
        <p:nvPicPr>
          <p:cNvPr id="10" name="Hình ảnh 9">
            <a:extLst>
              <a:ext uri="{FF2B5EF4-FFF2-40B4-BE49-F238E27FC236}">
                <a16:creationId xmlns:a16="http://schemas.microsoft.com/office/drawing/2014/main" id="{80418DAE-B52C-FD03-58F3-FE536C6588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0036" y="628037"/>
            <a:ext cx="1135242" cy="1135242"/>
          </a:xfrm>
          <a:prstGeom prst="rect">
            <a:avLst/>
          </a:prstGeom>
        </p:spPr>
      </p:pic>
      <p:cxnSp>
        <p:nvCxnSpPr>
          <p:cNvPr id="13" name="Đường nối Thẳng 12">
            <a:extLst>
              <a:ext uri="{FF2B5EF4-FFF2-40B4-BE49-F238E27FC236}">
                <a16:creationId xmlns:a16="http://schemas.microsoft.com/office/drawing/2014/main" id="{BC0412FC-E9FF-610C-4098-7C9C7B445AC9}"/>
              </a:ext>
            </a:extLst>
          </p:cNvPr>
          <p:cNvCxnSpPr/>
          <p:nvPr/>
        </p:nvCxnSpPr>
        <p:spPr>
          <a:xfrm>
            <a:off x="6068291" y="1608281"/>
            <a:ext cx="0" cy="450258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9015009"/>
      </p:ext>
    </p:extLst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Văn bản 1">
            <a:extLst>
              <a:ext uri="{FF2B5EF4-FFF2-40B4-BE49-F238E27FC236}">
                <a16:creationId xmlns:a16="http://schemas.microsoft.com/office/drawing/2014/main" id="{6950B908-B721-1A91-8C71-9C62F2D25E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63500" indent="0">
              <a:buNone/>
            </a:pPr>
            <a:r>
              <a:rPr lang="vi-VN" dirty="0"/>
              <a:t>Một số hình minh họa</a:t>
            </a:r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en-US" dirty="0"/>
          </a:p>
          <a:p>
            <a:pPr marL="63500" indent="0">
              <a:buNone/>
            </a:pPr>
            <a:endParaRPr lang="en-US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r>
              <a:rPr lang="en-US" dirty="0"/>
              <a:t>	          </a:t>
            </a:r>
            <a:r>
              <a:rPr lang="en-US" sz="2400" dirty="0"/>
              <a:t>Portrait of a girl in a coffeeshop, reading a book, dramatic lighting</a:t>
            </a:r>
            <a:endParaRPr lang="vi-VN" sz="2400" dirty="0"/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068AD687-34AF-A638-1F1F-BDD8E4DB441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E4759E7-48C3-41E6-9D21-9E918DA74183}" type="datetime1">
              <a:rPr lang="en-US" smtClean="0"/>
              <a:t>12/28/2022</a:t>
            </a:fld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104B216E-9C31-0748-3C5C-92CAFAC0F6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59BB5EBC-658A-066E-7A4C-AC588D84D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So sánh với Dall-e 2</a:t>
            </a:r>
          </a:p>
        </p:txBody>
      </p:sp>
      <p:pic>
        <p:nvPicPr>
          <p:cNvPr id="7" name="Hình ảnh 6" descr="Ảnh có chứa văn bản, người, trong nhà&#10;&#10;Mô tả được tạo tự động">
            <a:extLst>
              <a:ext uri="{FF2B5EF4-FFF2-40B4-BE49-F238E27FC236}">
                <a16:creationId xmlns:a16="http://schemas.microsoft.com/office/drawing/2014/main" id="{69532631-CCAA-EE40-03D3-800EEB19A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3854" y="1937914"/>
            <a:ext cx="7084291" cy="350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06152"/>
      </p:ext>
    </p:extLst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Văn bản 1">
            <a:extLst>
              <a:ext uri="{FF2B5EF4-FFF2-40B4-BE49-F238E27FC236}">
                <a16:creationId xmlns:a16="http://schemas.microsoft.com/office/drawing/2014/main" id="{6950B908-B721-1A91-8C71-9C62F2D25E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63500" indent="0">
              <a:buNone/>
            </a:pPr>
            <a:r>
              <a:rPr lang="vi-VN" dirty="0"/>
              <a:t>Một số hình minh họa</a:t>
            </a:r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endParaRPr lang="en-US" dirty="0"/>
          </a:p>
          <a:p>
            <a:pPr marL="63500" indent="0">
              <a:buNone/>
            </a:pPr>
            <a:endParaRPr lang="en-US" dirty="0"/>
          </a:p>
          <a:p>
            <a:pPr marL="63500" indent="0">
              <a:buNone/>
            </a:pPr>
            <a:endParaRPr lang="vi-VN" dirty="0"/>
          </a:p>
          <a:p>
            <a:pPr marL="63500" indent="0">
              <a:buNone/>
            </a:pPr>
            <a:r>
              <a:rPr lang="en-US" dirty="0"/>
              <a:t>	         		 </a:t>
            </a:r>
            <a:r>
              <a:rPr lang="en-US" sz="2400" dirty="0"/>
              <a:t>A painting of mona </a:t>
            </a:r>
            <a:r>
              <a:rPr lang="en-US" sz="2400" dirty="0" err="1"/>
              <a:t>lisa</a:t>
            </a:r>
            <a:r>
              <a:rPr lang="en-US" sz="2400" dirty="0"/>
              <a:t> in </a:t>
            </a:r>
            <a:r>
              <a:rPr lang="en-US" sz="2400" dirty="0" err="1"/>
              <a:t>pablo</a:t>
            </a:r>
            <a:r>
              <a:rPr lang="en-US" sz="2400" dirty="0"/>
              <a:t> </a:t>
            </a:r>
            <a:r>
              <a:rPr lang="en-US" sz="2400" dirty="0" err="1"/>
              <a:t>picasso</a:t>
            </a:r>
            <a:r>
              <a:rPr lang="en-US" sz="2400" dirty="0"/>
              <a:t> style</a:t>
            </a:r>
            <a:endParaRPr lang="vi-VN" sz="2400" dirty="0"/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068AD687-34AF-A638-1F1F-BDD8E4DB4413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0E4759E7-48C3-41E6-9D21-9E918DA74183}" type="datetime1">
              <a:rPr lang="en-US" smtClean="0"/>
              <a:t>12/28/2022</a:t>
            </a:fld>
            <a:endParaRPr lang="en-US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104B216E-9C31-0748-3C5C-92CAFAC0F6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59BB5EBC-658A-066E-7A4C-AC588D84D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So sánh với Dall-e 2</a:t>
            </a:r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69532631-CCAA-EE40-03D3-800EEB19A45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53854" y="1950748"/>
            <a:ext cx="7084291" cy="3482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47713"/>
      </p:ext>
    </p:extLst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4CCC9D-3FD8-4758-9D2C-76319CC700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[1]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https://trituenhantao.io/kien-thuc/minh-hoa-stable-diffusion/#:~:text=Stable%20Diffusion%20l%C3%A0%20m%E1%BB%99t%20h%E1%BB%87,%C3%BD%20t%C6%B0%E1%BB%9Fng%20trong%20v%C4%83n%20b%E1%BA%A3n.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[2]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https://en.wikipedia.org/wiki/Stable_Diffusion?fbclid=IwAR0HUbJyVPuB3Qz7ITt3dGQ7VuHikCEHMBBxMiSMM71t2LXNMT_4P6drmB8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[3]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 https://jalammar.github.io/illustrated-stable-diffusion/?fbclid=IwAR1sHRgEo7pJIc7ccP-KClg5XWoFzoChShxMf0xr91NP5W5yIVZHkOtGGvE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[4]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 https://huggingface.co/blog/stable_diffusion?fbclid=IwAR0b3xDF9WhMNqCqsQpeWfV3hFO2mMrJgvrfghdqlXQQ-FNRom-kRC47aok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[5]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 https://www.youtube.com/watch?v=ltLNYA3lWAQ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19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Tài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liệu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tham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khảo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3357652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>
            <a:spLocks noGrp="1"/>
          </p:cNvSpPr>
          <p:nvPr>
            <p:ph type="body" idx="1"/>
          </p:nvPr>
        </p:nvSpPr>
        <p:spPr>
          <a:xfrm>
            <a:off x="302491" y="1107930"/>
            <a:ext cx="11587018" cy="5167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▶"/>
            </a:pPr>
            <a:r>
              <a:rPr lang="en-US" sz="2600" dirty="0" err="1">
                <a:solidFill>
                  <a:srgbClr val="2F5496"/>
                </a:solidFill>
                <a:latin typeface="+mn-lt"/>
              </a:rPr>
              <a:t>Thành</a:t>
            </a:r>
            <a:r>
              <a:rPr lang="en-US" sz="2600" dirty="0">
                <a:solidFill>
                  <a:srgbClr val="2F5496"/>
                </a:solidFill>
                <a:latin typeface="+mn-lt"/>
              </a:rPr>
              <a:t> </a:t>
            </a:r>
            <a:r>
              <a:rPr lang="en-US" sz="2600" dirty="0" err="1">
                <a:solidFill>
                  <a:srgbClr val="2F5496"/>
                </a:solidFill>
                <a:latin typeface="+mn-lt"/>
              </a:rPr>
              <a:t>viên</a:t>
            </a:r>
            <a:endParaRPr dirty="0"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dirty="0">
              <a:solidFill>
                <a:srgbClr val="2F5496"/>
              </a:solidFill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sz="2600" dirty="0">
              <a:solidFill>
                <a:srgbClr val="2F5496"/>
              </a:solidFill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dirty="0">
              <a:solidFill>
                <a:srgbClr val="2F5496"/>
              </a:solidFill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sz="2600" dirty="0">
              <a:solidFill>
                <a:srgbClr val="2F5496"/>
              </a:solidFill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dirty="0">
              <a:solidFill>
                <a:srgbClr val="2F5496"/>
              </a:solidFill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sz="2600" dirty="0">
              <a:solidFill>
                <a:srgbClr val="2F5496"/>
              </a:solidFill>
              <a:latin typeface="+mn-lt"/>
            </a:endParaRPr>
          </a:p>
        </p:txBody>
      </p:sp>
      <p:sp>
        <p:nvSpPr>
          <p:cNvPr id="67" name="Google Shape;67;p2"/>
          <p:cNvSpPr txBox="1">
            <a:spLocks noGrp="1"/>
          </p:cNvSpPr>
          <p:nvPr>
            <p:ph type="sldNum" idx="12"/>
          </p:nvPr>
        </p:nvSpPr>
        <p:spPr>
          <a:xfrm>
            <a:off x="9836727" y="6448567"/>
            <a:ext cx="2052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+mn-lt"/>
              </a:rPr>
              <a:t>2</a:t>
            </a:fld>
            <a:endParaRPr>
              <a:latin typeface="+mn-lt"/>
            </a:endParaRPr>
          </a:p>
        </p:txBody>
      </p:sp>
      <p:sp>
        <p:nvSpPr>
          <p:cNvPr id="68" name="Google Shape;68;p2"/>
          <p:cNvSpPr txBox="1">
            <a:spLocks noGrp="1"/>
          </p:cNvSpPr>
          <p:nvPr>
            <p:ph type="title"/>
          </p:nvPr>
        </p:nvSpPr>
        <p:spPr>
          <a:xfrm>
            <a:off x="302491" y="1"/>
            <a:ext cx="11587018" cy="942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 dirty="0" err="1">
                <a:latin typeface="+mj-lt"/>
              </a:rPr>
              <a:t>Thông</a:t>
            </a:r>
            <a:r>
              <a:rPr lang="en-US" dirty="0">
                <a:latin typeface="+mj-lt"/>
              </a:rPr>
              <a:t> tin </a:t>
            </a:r>
            <a:r>
              <a:rPr lang="en-US" dirty="0" err="1">
                <a:latin typeface="+mj-lt"/>
              </a:rPr>
              <a:t>nhóm</a:t>
            </a:r>
            <a:endParaRPr dirty="0">
              <a:latin typeface="+mj-lt"/>
            </a:endParaRPr>
          </a:p>
        </p:txBody>
      </p:sp>
      <p:graphicFrame>
        <p:nvGraphicFramePr>
          <p:cNvPr id="69" name="Google Shape;69;p2"/>
          <p:cNvGraphicFramePr/>
          <p:nvPr>
            <p:extLst>
              <p:ext uri="{D42A27DB-BD31-4B8C-83A1-F6EECF244321}">
                <p14:modId xmlns:p14="http://schemas.microsoft.com/office/powerpoint/2010/main" val="851638365"/>
              </p:ext>
            </p:extLst>
          </p:nvPr>
        </p:nvGraphicFramePr>
        <p:xfrm>
          <a:off x="2045202" y="2423140"/>
          <a:ext cx="8538535" cy="2011720"/>
        </p:xfrm>
        <a:graphic>
          <a:graphicData uri="http://schemas.openxmlformats.org/drawingml/2006/table">
            <a:tbl>
              <a:tblPr firstRow="1" bandRow="1">
                <a:noFill/>
                <a:tableStyleId>{7548FE25-B1CA-4B4B-8B77-75D0F9B98DDD}</a:tableStyleId>
              </a:tblPr>
              <a:tblGrid>
                <a:gridCol w="26795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589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MSSV</a:t>
                      </a:r>
                      <a:endParaRPr/>
                    </a:p>
                  </a:txBody>
                  <a:tcPr marL="91450" marR="91450" marT="45725" marB="45725" anchor="ctr">
                    <a:lnL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F549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u="none" strike="noStrike" cap="none">
                          <a:solidFill>
                            <a:schemeClr val="lt1"/>
                          </a:solidFill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Họ và tên</a:t>
                      </a:r>
                      <a:endParaRPr/>
                    </a:p>
                  </a:txBody>
                  <a:tcPr marL="91450" marR="91450" marT="45725" marB="45725" anchor="ctr">
                    <a:lnL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F54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79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200"/>
                        <a:buFont typeface="Quattrocento Sans"/>
                        <a:buNone/>
                      </a:pPr>
                      <a:r>
                        <a:rPr lang="en-US" sz="28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Calibri"/>
                          <a:cs typeface="Calibri"/>
                          <a:sym typeface="Arial"/>
                        </a:rPr>
                        <a:t>19520271</a:t>
                      </a:r>
                      <a:endParaRPr sz="2800" dirty="0">
                        <a:latin typeface="+mn-lt"/>
                      </a:endParaRPr>
                    </a:p>
                  </a:txBody>
                  <a:tcPr marL="91450" marR="91450" marT="45725" marB="45725" anchor="ctr">
                    <a:lnL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Calibri"/>
                          <a:cs typeface="Calibri"/>
                          <a:sym typeface="Arial"/>
                        </a:rPr>
                        <a:t>Hồ Bảo Quốc Thắng</a:t>
                      </a:r>
                      <a:endParaRPr sz="2800" dirty="0">
                        <a:latin typeface="+mn-lt"/>
                      </a:endParaRPr>
                    </a:p>
                  </a:txBody>
                  <a:tcPr marL="91450" marR="91450" marT="45725" marB="45725" anchor="ctr">
                    <a:lnL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7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cs typeface="Calibri"/>
                          <a:sym typeface="Arial"/>
                        </a:rPr>
                        <a:t>19521338</a:t>
                      </a:r>
                      <a:endParaRPr lang="en-US" sz="2800" dirty="0">
                        <a:latin typeface="+mn-lt"/>
                      </a:endParaRPr>
                    </a:p>
                  </a:txBody>
                  <a:tcPr marL="91450" marR="91450" marT="45725" marB="45725" anchor="ctr">
                    <a:lnL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+mn-lt"/>
                        </a:rPr>
                        <a:t>Nguyễn</a:t>
                      </a:r>
                      <a:r>
                        <a:rPr lang="en-US" sz="2800" baseline="0">
                          <a:latin typeface="+mn-lt"/>
                        </a:rPr>
                        <a:t> Quốc Đạt</a:t>
                      </a:r>
                      <a:endParaRPr sz="2800" dirty="0">
                        <a:latin typeface="+mn-lt"/>
                      </a:endParaRPr>
                    </a:p>
                  </a:txBody>
                  <a:tcPr marL="91450" marR="91450" marT="45725" marB="45725" anchor="ctr">
                    <a:lnL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2047153"/>
                  </a:ext>
                </a:extLst>
              </a:tr>
              <a:tr h="467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Calibri"/>
                          <a:cs typeface="Calibri"/>
                          <a:sym typeface="Arial"/>
                        </a:rPr>
                        <a:t>20521363</a:t>
                      </a:r>
                      <a:endParaRPr sz="2800" dirty="0">
                        <a:latin typeface="+mn-lt"/>
                      </a:endParaRPr>
                    </a:p>
                  </a:txBody>
                  <a:tcPr marL="91450" marR="91450" marT="45725" marB="45725" anchor="ctr">
                    <a:lnL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800">
                          <a:latin typeface="+mn-lt"/>
                        </a:rPr>
                        <a:t>Lê</a:t>
                      </a:r>
                      <a:r>
                        <a:rPr lang="en-US" sz="2800" baseline="0">
                          <a:latin typeface="+mn-lt"/>
                        </a:rPr>
                        <a:t> Quang Hùng</a:t>
                      </a:r>
                      <a:endParaRPr sz="2800" dirty="0">
                        <a:latin typeface="+mn-lt"/>
                      </a:endParaRPr>
                    </a:p>
                  </a:txBody>
                  <a:tcPr marL="91450" marR="91450" marT="45725" marB="45725" anchor="ctr">
                    <a:lnL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2F549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966477"/>
                  </a:ext>
                </a:extLst>
              </a:tr>
            </a:tbl>
          </a:graphicData>
        </a:graphic>
      </p:graphicFrame>
      <p:sp>
        <p:nvSpPr>
          <p:cNvPr id="70" name="Google Shape;70;p2"/>
          <p:cNvSpPr txBox="1">
            <a:spLocks noGrp="1"/>
          </p:cNvSpPr>
          <p:nvPr>
            <p:ph type="dt" idx="10"/>
          </p:nvPr>
        </p:nvSpPr>
        <p:spPr>
          <a:xfrm>
            <a:off x="302491" y="6448566"/>
            <a:ext cx="203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+mn-lt"/>
              </a:rPr>
              <a:t>12/28/2022</a:t>
            </a:r>
            <a:endParaRPr>
              <a:latin typeface="+mn-lt"/>
            </a:endParaRPr>
          </a:p>
        </p:txBody>
      </p:sp>
    </p:spTree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20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Demo</a:t>
            </a:r>
            <a:endParaRPr lang="en-US" dirty="0">
              <a:latin typeface="+mn-lt"/>
            </a:endParaRPr>
          </a:p>
        </p:txBody>
      </p:sp>
      <p:grpSp>
        <p:nvGrpSpPr>
          <p:cNvPr id="6" name="Google Shape;4506;p64">
            <a:extLst>
              <a:ext uri="{FF2B5EF4-FFF2-40B4-BE49-F238E27FC236}">
                <a16:creationId xmlns:a16="http://schemas.microsoft.com/office/drawing/2014/main" id="{BC299329-2040-6C2F-62B7-3DA283CF181A}"/>
              </a:ext>
            </a:extLst>
          </p:cNvPr>
          <p:cNvGrpSpPr/>
          <p:nvPr/>
        </p:nvGrpSpPr>
        <p:grpSpPr>
          <a:xfrm>
            <a:off x="2755268" y="1741271"/>
            <a:ext cx="7137701" cy="3986260"/>
            <a:chOff x="556125" y="238075"/>
            <a:chExt cx="6466175" cy="5235125"/>
          </a:xfrm>
        </p:grpSpPr>
        <p:sp>
          <p:nvSpPr>
            <p:cNvPr id="7" name="Google Shape;4507;p64">
              <a:extLst>
                <a:ext uri="{FF2B5EF4-FFF2-40B4-BE49-F238E27FC236}">
                  <a16:creationId xmlns:a16="http://schemas.microsoft.com/office/drawing/2014/main" id="{1122D6D0-7F78-4B2C-78DB-87B613A4F821}"/>
                </a:ext>
              </a:extLst>
            </p:cNvPr>
            <p:cNvSpPr/>
            <p:nvPr/>
          </p:nvSpPr>
          <p:spPr>
            <a:xfrm>
              <a:off x="966475" y="238075"/>
              <a:ext cx="5595525" cy="3934875"/>
            </a:xfrm>
            <a:custGeom>
              <a:avLst/>
              <a:gdLst/>
              <a:ahLst/>
              <a:cxnLst/>
              <a:rect l="l" t="t" r="r" b="b"/>
              <a:pathLst>
                <a:path w="223821" h="157395" extrusionOk="0">
                  <a:moveTo>
                    <a:pt x="129272" y="1"/>
                  </a:moveTo>
                  <a:cubicBezTo>
                    <a:pt x="113376" y="1"/>
                    <a:pt x="101060" y="6804"/>
                    <a:pt x="89618" y="15862"/>
                  </a:cubicBezTo>
                  <a:cubicBezTo>
                    <a:pt x="79562" y="23811"/>
                    <a:pt x="68655" y="31205"/>
                    <a:pt x="55605" y="34570"/>
                  </a:cubicBezTo>
                  <a:cubicBezTo>
                    <a:pt x="42665" y="37897"/>
                    <a:pt x="29688" y="39930"/>
                    <a:pt x="21037" y="50208"/>
                  </a:cubicBezTo>
                  <a:cubicBezTo>
                    <a:pt x="1" y="75237"/>
                    <a:pt x="2071" y="110951"/>
                    <a:pt x="32498" y="130287"/>
                  </a:cubicBezTo>
                  <a:cubicBezTo>
                    <a:pt x="61552" y="148815"/>
                    <a:pt x="113119" y="157395"/>
                    <a:pt x="136916" y="157395"/>
                  </a:cubicBezTo>
                  <a:cubicBezTo>
                    <a:pt x="139948" y="157395"/>
                    <a:pt x="142530" y="157255"/>
                    <a:pt x="144556" y="156980"/>
                  </a:cubicBezTo>
                  <a:cubicBezTo>
                    <a:pt x="144556" y="156980"/>
                    <a:pt x="146598" y="157363"/>
                    <a:pt x="150067" y="157363"/>
                  </a:cubicBezTo>
                  <a:cubicBezTo>
                    <a:pt x="158698" y="157363"/>
                    <a:pt x="176162" y="154992"/>
                    <a:pt x="192987" y="138457"/>
                  </a:cubicBezTo>
                  <a:cubicBezTo>
                    <a:pt x="216612" y="115277"/>
                    <a:pt x="223821" y="72871"/>
                    <a:pt x="208589" y="44552"/>
                  </a:cubicBezTo>
                  <a:cubicBezTo>
                    <a:pt x="193357" y="16232"/>
                    <a:pt x="162635" y="298"/>
                    <a:pt x="129657" y="2"/>
                  </a:cubicBezTo>
                  <a:cubicBezTo>
                    <a:pt x="129528" y="1"/>
                    <a:pt x="129400" y="1"/>
                    <a:pt x="1292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" name="Google Shape;4508;p64">
              <a:extLst>
                <a:ext uri="{FF2B5EF4-FFF2-40B4-BE49-F238E27FC236}">
                  <a16:creationId xmlns:a16="http://schemas.microsoft.com/office/drawing/2014/main" id="{9D72907C-60F2-B1D1-D798-197E5F1297F1}"/>
                </a:ext>
              </a:extLst>
            </p:cNvPr>
            <p:cNvSpPr/>
            <p:nvPr/>
          </p:nvSpPr>
          <p:spPr>
            <a:xfrm>
              <a:off x="1144875" y="238125"/>
              <a:ext cx="5235975" cy="3934625"/>
            </a:xfrm>
            <a:custGeom>
              <a:avLst/>
              <a:gdLst/>
              <a:ahLst/>
              <a:cxnLst/>
              <a:rect l="l" t="t" r="r" b="b"/>
              <a:pathLst>
                <a:path w="209439" h="157385" extrusionOk="0">
                  <a:moveTo>
                    <a:pt x="122040" y="0"/>
                  </a:moveTo>
                  <a:cubicBezTo>
                    <a:pt x="106180" y="0"/>
                    <a:pt x="93906" y="6840"/>
                    <a:pt x="82482" y="15860"/>
                  </a:cubicBezTo>
                  <a:cubicBezTo>
                    <a:pt x="72426" y="23809"/>
                    <a:pt x="61519" y="31203"/>
                    <a:pt x="48469" y="34568"/>
                  </a:cubicBezTo>
                  <a:cubicBezTo>
                    <a:pt x="35529" y="37895"/>
                    <a:pt x="22552" y="39928"/>
                    <a:pt x="13901" y="50206"/>
                  </a:cubicBezTo>
                  <a:cubicBezTo>
                    <a:pt x="4770" y="61076"/>
                    <a:pt x="0" y="73941"/>
                    <a:pt x="0" y="86622"/>
                  </a:cubicBezTo>
                  <a:cubicBezTo>
                    <a:pt x="0" y="103148"/>
                    <a:pt x="8134" y="119341"/>
                    <a:pt x="25362" y="130285"/>
                  </a:cubicBezTo>
                  <a:cubicBezTo>
                    <a:pt x="54421" y="148807"/>
                    <a:pt x="105921" y="157384"/>
                    <a:pt x="129730" y="157384"/>
                  </a:cubicBezTo>
                  <a:cubicBezTo>
                    <a:pt x="132799" y="157384"/>
                    <a:pt x="135387" y="157236"/>
                    <a:pt x="137420" y="156978"/>
                  </a:cubicBezTo>
                  <a:cubicBezTo>
                    <a:pt x="137420" y="156978"/>
                    <a:pt x="139453" y="157347"/>
                    <a:pt x="142929" y="157347"/>
                  </a:cubicBezTo>
                  <a:cubicBezTo>
                    <a:pt x="151580" y="157347"/>
                    <a:pt x="169030" y="154981"/>
                    <a:pt x="185851" y="138455"/>
                  </a:cubicBezTo>
                  <a:cubicBezTo>
                    <a:pt x="201046" y="123556"/>
                    <a:pt x="209439" y="100671"/>
                    <a:pt x="209439" y="78674"/>
                  </a:cubicBezTo>
                  <a:cubicBezTo>
                    <a:pt x="209439" y="66510"/>
                    <a:pt x="206888" y="54643"/>
                    <a:pt x="201453" y="44550"/>
                  </a:cubicBezTo>
                  <a:cubicBezTo>
                    <a:pt x="186221" y="16230"/>
                    <a:pt x="155499" y="296"/>
                    <a:pt x="1225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" name="Google Shape;4509;p64">
              <a:extLst>
                <a:ext uri="{FF2B5EF4-FFF2-40B4-BE49-F238E27FC236}">
                  <a16:creationId xmlns:a16="http://schemas.microsoft.com/office/drawing/2014/main" id="{800ED704-9416-157C-110C-EFC58A8E7E43}"/>
                </a:ext>
              </a:extLst>
            </p:cNvPr>
            <p:cNvSpPr/>
            <p:nvPr/>
          </p:nvSpPr>
          <p:spPr>
            <a:xfrm>
              <a:off x="2809475" y="4833575"/>
              <a:ext cx="2029700" cy="639625"/>
            </a:xfrm>
            <a:custGeom>
              <a:avLst/>
              <a:gdLst/>
              <a:ahLst/>
              <a:cxnLst/>
              <a:rect l="l" t="t" r="r" b="b"/>
              <a:pathLst>
                <a:path w="81188" h="25585" extrusionOk="0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" name="Google Shape;4510;p64">
              <a:extLst>
                <a:ext uri="{FF2B5EF4-FFF2-40B4-BE49-F238E27FC236}">
                  <a16:creationId xmlns:a16="http://schemas.microsoft.com/office/drawing/2014/main" id="{3DAEEA39-9F51-CA53-B135-0599F0B3E7D5}"/>
                </a:ext>
              </a:extLst>
            </p:cNvPr>
            <p:cNvSpPr/>
            <p:nvPr/>
          </p:nvSpPr>
          <p:spPr>
            <a:xfrm>
              <a:off x="2809475" y="4833575"/>
              <a:ext cx="2029700" cy="639625"/>
            </a:xfrm>
            <a:custGeom>
              <a:avLst/>
              <a:gdLst/>
              <a:ahLst/>
              <a:cxnLst/>
              <a:rect l="l" t="t" r="r" b="b"/>
              <a:pathLst>
                <a:path w="81188" h="25585" extrusionOk="0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" name="Google Shape;4511;p64">
              <a:extLst>
                <a:ext uri="{FF2B5EF4-FFF2-40B4-BE49-F238E27FC236}">
                  <a16:creationId xmlns:a16="http://schemas.microsoft.com/office/drawing/2014/main" id="{6F8BF1B8-D66C-757E-0603-DFF130134F2A}"/>
                </a:ext>
              </a:extLst>
            </p:cNvPr>
            <p:cNvSpPr/>
            <p:nvPr/>
          </p:nvSpPr>
          <p:spPr>
            <a:xfrm>
              <a:off x="2061750" y="1360175"/>
              <a:ext cx="3403150" cy="1928050"/>
            </a:xfrm>
            <a:custGeom>
              <a:avLst/>
              <a:gdLst/>
              <a:ahLst/>
              <a:cxnLst/>
              <a:rect l="l" t="t" r="r" b="b"/>
              <a:pathLst>
                <a:path w="136126" h="77122" extrusionOk="0">
                  <a:moveTo>
                    <a:pt x="68063" y="0"/>
                  </a:moveTo>
                  <a:cubicBezTo>
                    <a:pt x="30464" y="0"/>
                    <a:pt x="0" y="30501"/>
                    <a:pt x="0" y="68101"/>
                  </a:cubicBezTo>
                  <a:cubicBezTo>
                    <a:pt x="0" y="71132"/>
                    <a:pt x="185" y="74164"/>
                    <a:pt x="592" y="77121"/>
                  </a:cubicBezTo>
                  <a:lnTo>
                    <a:pt x="135534" y="77121"/>
                  </a:lnTo>
                  <a:cubicBezTo>
                    <a:pt x="135904" y="74164"/>
                    <a:pt x="136126" y="71132"/>
                    <a:pt x="136126" y="68101"/>
                  </a:cubicBezTo>
                  <a:cubicBezTo>
                    <a:pt x="136126" y="30501"/>
                    <a:pt x="105662" y="0"/>
                    <a:pt x="68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" name="Google Shape;4512;p64">
              <a:extLst>
                <a:ext uri="{FF2B5EF4-FFF2-40B4-BE49-F238E27FC236}">
                  <a16:creationId xmlns:a16="http://schemas.microsoft.com/office/drawing/2014/main" id="{71B9F33D-ADF5-F937-BE19-BA5FDEFE966F}"/>
                </a:ext>
              </a:extLst>
            </p:cNvPr>
            <p:cNvSpPr/>
            <p:nvPr/>
          </p:nvSpPr>
          <p:spPr>
            <a:xfrm>
              <a:off x="2053425" y="1352775"/>
              <a:ext cx="3418875" cy="1942850"/>
            </a:xfrm>
            <a:custGeom>
              <a:avLst/>
              <a:gdLst/>
              <a:ahLst/>
              <a:cxnLst/>
              <a:rect l="l" t="t" r="r" b="b"/>
              <a:pathLst>
                <a:path w="136755" h="77714" extrusionOk="0">
                  <a:moveTo>
                    <a:pt x="68396" y="629"/>
                  </a:moveTo>
                  <a:cubicBezTo>
                    <a:pt x="87103" y="629"/>
                    <a:pt x="104036" y="8208"/>
                    <a:pt x="116310" y="20482"/>
                  </a:cubicBezTo>
                  <a:cubicBezTo>
                    <a:pt x="128584" y="32720"/>
                    <a:pt x="136163" y="49652"/>
                    <a:pt x="136163" y="68397"/>
                  </a:cubicBezTo>
                  <a:cubicBezTo>
                    <a:pt x="136163" y="71327"/>
                    <a:pt x="135956" y="74223"/>
                    <a:pt x="135608" y="77085"/>
                  </a:cubicBezTo>
                  <a:lnTo>
                    <a:pt x="1184" y="77085"/>
                  </a:lnTo>
                  <a:cubicBezTo>
                    <a:pt x="836" y="74223"/>
                    <a:pt x="629" y="71327"/>
                    <a:pt x="629" y="68397"/>
                  </a:cubicBezTo>
                  <a:cubicBezTo>
                    <a:pt x="629" y="49652"/>
                    <a:pt x="8208" y="32720"/>
                    <a:pt x="20482" y="20482"/>
                  </a:cubicBezTo>
                  <a:cubicBezTo>
                    <a:pt x="32756" y="8208"/>
                    <a:pt x="49689" y="629"/>
                    <a:pt x="68396" y="629"/>
                  </a:cubicBezTo>
                  <a:close/>
                  <a:moveTo>
                    <a:pt x="68396" y="1"/>
                  </a:moveTo>
                  <a:cubicBezTo>
                    <a:pt x="30612" y="1"/>
                    <a:pt x="0" y="30612"/>
                    <a:pt x="0" y="68397"/>
                  </a:cubicBezTo>
                  <a:cubicBezTo>
                    <a:pt x="0" y="71465"/>
                    <a:pt x="222" y="74497"/>
                    <a:pt x="629" y="77454"/>
                  </a:cubicBezTo>
                  <a:cubicBezTo>
                    <a:pt x="629" y="77602"/>
                    <a:pt x="777" y="77713"/>
                    <a:pt x="925" y="77713"/>
                  </a:cubicBezTo>
                  <a:lnTo>
                    <a:pt x="135867" y="77713"/>
                  </a:lnTo>
                  <a:cubicBezTo>
                    <a:pt x="136015" y="77713"/>
                    <a:pt x="136163" y="77602"/>
                    <a:pt x="136163" y="77454"/>
                  </a:cubicBezTo>
                  <a:cubicBezTo>
                    <a:pt x="136570" y="74497"/>
                    <a:pt x="136755" y="71465"/>
                    <a:pt x="136755" y="68397"/>
                  </a:cubicBezTo>
                  <a:cubicBezTo>
                    <a:pt x="136755" y="30612"/>
                    <a:pt x="106143" y="1"/>
                    <a:pt x="68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" name="Google Shape;4513;p64">
              <a:extLst>
                <a:ext uri="{FF2B5EF4-FFF2-40B4-BE49-F238E27FC236}">
                  <a16:creationId xmlns:a16="http://schemas.microsoft.com/office/drawing/2014/main" id="{09903E55-1781-7D60-D1E5-B96B1B75529B}"/>
                </a:ext>
              </a:extLst>
            </p:cNvPr>
            <p:cNvSpPr/>
            <p:nvPr/>
          </p:nvSpPr>
          <p:spPr>
            <a:xfrm>
              <a:off x="2028475" y="3650500"/>
              <a:ext cx="3505750" cy="644250"/>
            </a:xfrm>
            <a:custGeom>
              <a:avLst/>
              <a:gdLst/>
              <a:ahLst/>
              <a:cxnLst/>
              <a:rect l="l" t="t" r="r" b="b"/>
              <a:pathLst>
                <a:path w="140230" h="25770" extrusionOk="0">
                  <a:moveTo>
                    <a:pt x="0" y="1"/>
                  </a:moveTo>
                  <a:lnTo>
                    <a:pt x="0" y="25769"/>
                  </a:lnTo>
                  <a:lnTo>
                    <a:pt x="140230" y="25769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" name="Google Shape;4514;p64">
              <a:extLst>
                <a:ext uri="{FF2B5EF4-FFF2-40B4-BE49-F238E27FC236}">
                  <a16:creationId xmlns:a16="http://schemas.microsoft.com/office/drawing/2014/main" id="{97E033BA-72FD-4CD4-FB6D-B6CD96212FAC}"/>
                </a:ext>
              </a:extLst>
            </p:cNvPr>
            <p:cNvSpPr/>
            <p:nvPr/>
          </p:nvSpPr>
          <p:spPr>
            <a:xfrm>
              <a:off x="2021075" y="3643125"/>
              <a:ext cx="3521475" cy="659025"/>
            </a:xfrm>
            <a:custGeom>
              <a:avLst/>
              <a:gdLst/>
              <a:ahLst/>
              <a:cxnLst/>
              <a:rect l="l" t="t" r="r" b="b"/>
              <a:pathLst>
                <a:path w="140859" h="26361" extrusionOk="0">
                  <a:moveTo>
                    <a:pt x="140230" y="629"/>
                  </a:moveTo>
                  <a:lnTo>
                    <a:pt x="140230" y="25732"/>
                  </a:lnTo>
                  <a:lnTo>
                    <a:pt x="592" y="2573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26064"/>
                  </a:lnTo>
                  <a:cubicBezTo>
                    <a:pt x="0" y="26138"/>
                    <a:pt x="37" y="26212"/>
                    <a:pt x="74" y="26286"/>
                  </a:cubicBezTo>
                  <a:cubicBezTo>
                    <a:pt x="148" y="26323"/>
                    <a:pt x="222" y="26360"/>
                    <a:pt x="296" y="26360"/>
                  </a:cubicBezTo>
                  <a:lnTo>
                    <a:pt x="140526" y="26360"/>
                  </a:lnTo>
                  <a:cubicBezTo>
                    <a:pt x="140637" y="26360"/>
                    <a:pt x="140711" y="26323"/>
                    <a:pt x="140747" y="26286"/>
                  </a:cubicBezTo>
                  <a:cubicBezTo>
                    <a:pt x="140821" y="26212"/>
                    <a:pt x="140858" y="26138"/>
                    <a:pt x="140858" y="26064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" name="Google Shape;4515;p64">
              <a:extLst>
                <a:ext uri="{FF2B5EF4-FFF2-40B4-BE49-F238E27FC236}">
                  <a16:creationId xmlns:a16="http://schemas.microsoft.com/office/drawing/2014/main" id="{9DE8CB18-31F2-C1B6-97A4-1F04C62CB468}"/>
                </a:ext>
              </a:extLst>
            </p:cNvPr>
            <p:cNvSpPr/>
            <p:nvPr/>
          </p:nvSpPr>
          <p:spPr>
            <a:xfrm>
              <a:off x="3464775" y="920225"/>
              <a:ext cx="596175" cy="1592525"/>
            </a:xfrm>
            <a:custGeom>
              <a:avLst/>
              <a:gdLst/>
              <a:ahLst/>
              <a:cxnLst/>
              <a:rect l="l" t="t" r="r" b="b"/>
              <a:pathLst>
                <a:path w="23847" h="63701" extrusionOk="0">
                  <a:moveTo>
                    <a:pt x="0" y="0"/>
                  </a:moveTo>
                  <a:lnTo>
                    <a:pt x="0" y="63701"/>
                  </a:lnTo>
                  <a:lnTo>
                    <a:pt x="23847" y="63701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" name="Google Shape;4516;p64">
              <a:extLst>
                <a:ext uri="{FF2B5EF4-FFF2-40B4-BE49-F238E27FC236}">
                  <a16:creationId xmlns:a16="http://schemas.microsoft.com/office/drawing/2014/main" id="{768C3ACF-927E-66EC-4DF3-F23DC8E410A7}"/>
                </a:ext>
              </a:extLst>
            </p:cNvPr>
            <p:cNvSpPr/>
            <p:nvPr/>
          </p:nvSpPr>
          <p:spPr>
            <a:xfrm>
              <a:off x="3457375" y="912825"/>
              <a:ext cx="611900" cy="1607325"/>
            </a:xfrm>
            <a:custGeom>
              <a:avLst/>
              <a:gdLst/>
              <a:ahLst/>
              <a:cxnLst/>
              <a:rect l="l" t="t" r="r" b="b"/>
              <a:pathLst>
                <a:path w="24476" h="64293" extrusionOk="0">
                  <a:moveTo>
                    <a:pt x="23847" y="592"/>
                  </a:moveTo>
                  <a:lnTo>
                    <a:pt x="23847" y="63664"/>
                  </a:lnTo>
                  <a:lnTo>
                    <a:pt x="629" y="6366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63997"/>
                  </a:lnTo>
                  <a:cubicBezTo>
                    <a:pt x="1" y="64071"/>
                    <a:pt x="38" y="64145"/>
                    <a:pt x="75" y="64219"/>
                  </a:cubicBezTo>
                  <a:cubicBezTo>
                    <a:pt x="149" y="64256"/>
                    <a:pt x="223" y="64293"/>
                    <a:pt x="296" y="64293"/>
                  </a:cubicBezTo>
                  <a:lnTo>
                    <a:pt x="24143" y="64293"/>
                  </a:lnTo>
                  <a:cubicBezTo>
                    <a:pt x="24253" y="64293"/>
                    <a:pt x="24327" y="64256"/>
                    <a:pt x="24364" y="64219"/>
                  </a:cubicBezTo>
                  <a:cubicBezTo>
                    <a:pt x="24438" y="64145"/>
                    <a:pt x="24475" y="64071"/>
                    <a:pt x="24475" y="63997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" name="Google Shape;4517;p64">
              <a:extLst>
                <a:ext uri="{FF2B5EF4-FFF2-40B4-BE49-F238E27FC236}">
                  <a16:creationId xmlns:a16="http://schemas.microsoft.com/office/drawing/2014/main" id="{D1FC6A52-83B4-3538-7ADD-845DD28CC732}"/>
                </a:ext>
              </a:extLst>
            </p:cNvPr>
            <p:cNvSpPr/>
            <p:nvPr/>
          </p:nvSpPr>
          <p:spPr>
            <a:xfrm>
              <a:off x="3464775" y="920225"/>
              <a:ext cx="596175" cy="1349450"/>
            </a:xfrm>
            <a:custGeom>
              <a:avLst/>
              <a:gdLst/>
              <a:ahLst/>
              <a:cxnLst/>
              <a:rect l="l" t="t" r="r" b="b"/>
              <a:pathLst>
                <a:path w="23847" h="53978" extrusionOk="0">
                  <a:moveTo>
                    <a:pt x="0" y="0"/>
                  </a:moveTo>
                  <a:lnTo>
                    <a:pt x="0" y="53978"/>
                  </a:lnTo>
                  <a:lnTo>
                    <a:pt x="23847" y="53978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" name="Google Shape;4518;p64">
              <a:extLst>
                <a:ext uri="{FF2B5EF4-FFF2-40B4-BE49-F238E27FC236}">
                  <a16:creationId xmlns:a16="http://schemas.microsoft.com/office/drawing/2014/main" id="{EA5E7B0C-3DB0-A6A8-9DBF-52D036528ED5}"/>
                </a:ext>
              </a:extLst>
            </p:cNvPr>
            <p:cNvSpPr/>
            <p:nvPr/>
          </p:nvSpPr>
          <p:spPr>
            <a:xfrm>
              <a:off x="3457375" y="912825"/>
              <a:ext cx="611900" cy="1365175"/>
            </a:xfrm>
            <a:custGeom>
              <a:avLst/>
              <a:gdLst/>
              <a:ahLst/>
              <a:cxnLst/>
              <a:rect l="l" t="t" r="r" b="b"/>
              <a:pathLst>
                <a:path w="24476" h="54607" extrusionOk="0">
                  <a:moveTo>
                    <a:pt x="23847" y="592"/>
                  </a:moveTo>
                  <a:lnTo>
                    <a:pt x="23847" y="53978"/>
                  </a:lnTo>
                  <a:lnTo>
                    <a:pt x="629" y="53978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54274"/>
                  </a:lnTo>
                  <a:cubicBezTo>
                    <a:pt x="1" y="54385"/>
                    <a:pt x="38" y="54458"/>
                    <a:pt x="75" y="54495"/>
                  </a:cubicBezTo>
                  <a:cubicBezTo>
                    <a:pt x="149" y="54569"/>
                    <a:pt x="223" y="54606"/>
                    <a:pt x="296" y="54606"/>
                  </a:cubicBezTo>
                  <a:lnTo>
                    <a:pt x="24143" y="54606"/>
                  </a:lnTo>
                  <a:cubicBezTo>
                    <a:pt x="24253" y="54606"/>
                    <a:pt x="24327" y="54569"/>
                    <a:pt x="24364" y="54495"/>
                  </a:cubicBezTo>
                  <a:cubicBezTo>
                    <a:pt x="24438" y="54458"/>
                    <a:pt x="24475" y="54385"/>
                    <a:pt x="24475" y="54274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" name="Google Shape;4519;p64">
              <a:extLst>
                <a:ext uri="{FF2B5EF4-FFF2-40B4-BE49-F238E27FC236}">
                  <a16:creationId xmlns:a16="http://schemas.microsoft.com/office/drawing/2014/main" id="{38402B92-76EC-91E7-7BF8-D2D7AD604EA5}"/>
                </a:ext>
              </a:extLst>
            </p:cNvPr>
            <p:cNvSpPr/>
            <p:nvPr/>
          </p:nvSpPr>
          <p:spPr>
            <a:xfrm>
              <a:off x="2712425" y="920225"/>
              <a:ext cx="2101800" cy="1269975"/>
            </a:xfrm>
            <a:custGeom>
              <a:avLst/>
              <a:gdLst/>
              <a:ahLst/>
              <a:cxnLst/>
              <a:rect l="l" t="t" r="r" b="b"/>
              <a:pathLst>
                <a:path w="84072" h="50799" extrusionOk="0">
                  <a:moveTo>
                    <a:pt x="0" y="0"/>
                  </a:moveTo>
                  <a:lnTo>
                    <a:pt x="0" y="44365"/>
                  </a:lnTo>
                  <a:cubicBezTo>
                    <a:pt x="0" y="47914"/>
                    <a:pt x="2884" y="50798"/>
                    <a:pt x="6433" y="50798"/>
                  </a:cubicBezTo>
                  <a:lnTo>
                    <a:pt x="77639" y="50798"/>
                  </a:lnTo>
                  <a:cubicBezTo>
                    <a:pt x="81188" y="50798"/>
                    <a:pt x="84072" y="47914"/>
                    <a:pt x="84072" y="44365"/>
                  </a:cubicBezTo>
                  <a:lnTo>
                    <a:pt x="840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" name="Google Shape;4520;p64">
              <a:extLst>
                <a:ext uri="{FF2B5EF4-FFF2-40B4-BE49-F238E27FC236}">
                  <a16:creationId xmlns:a16="http://schemas.microsoft.com/office/drawing/2014/main" id="{8FC2D394-9ED0-C0FA-EAB5-3FB5BCDA5C51}"/>
                </a:ext>
              </a:extLst>
            </p:cNvPr>
            <p:cNvSpPr/>
            <p:nvPr/>
          </p:nvSpPr>
          <p:spPr>
            <a:xfrm>
              <a:off x="2705025" y="912825"/>
              <a:ext cx="2116600" cy="1284750"/>
            </a:xfrm>
            <a:custGeom>
              <a:avLst/>
              <a:gdLst/>
              <a:ahLst/>
              <a:cxnLst/>
              <a:rect l="l" t="t" r="r" b="b"/>
              <a:pathLst>
                <a:path w="84664" h="51390" extrusionOk="0">
                  <a:moveTo>
                    <a:pt x="84072" y="592"/>
                  </a:moveTo>
                  <a:lnTo>
                    <a:pt x="84072" y="44661"/>
                  </a:lnTo>
                  <a:cubicBezTo>
                    <a:pt x="84072" y="46362"/>
                    <a:pt x="83369" y="47878"/>
                    <a:pt x="82260" y="48987"/>
                  </a:cubicBezTo>
                  <a:cubicBezTo>
                    <a:pt x="81151" y="50096"/>
                    <a:pt x="79635" y="50761"/>
                    <a:pt x="77935" y="50761"/>
                  </a:cubicBezTo>
                  <a:lnTo>
                    <a:pt x="6729" y="50761"/>
                  </a:lnTo>
                  <a:cubicBezTo>
                    <a:pt x="5029" y="50761"/>
                    <a:pt x="3513" y="50096"/>
                    <a:pt x="2404" y="48987"/>
                  </a:cubicBezTo>
                  <a:cubicBezTo>
                    <a:pt x="1295" y="47878"/>
                    <a:pt x="592" y="46362"/>
                    <a:pt x="592" y="44661"/>
                  </a:cubicBez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12" y="38"/>
                    <a:pt x="75" y="75"/>
                  </a:cubicBezTo>
                  <a:cubicBezTo>
                    <a:pt x="1" y="149"/>
                    <a:pt x="1" y="222"/>
                    <a:pt x="1" y="296"/>
                  </a:cubicBezTo>
                  <a:lnTo>
                    <a:pt x="1" y="44661"/>
                  </a:lnTo>
                  <a:cubicBezTo>
                    <a:pt x="1" y="48358"/>
                    <a:pt x="2995" y="51390"/>
                    <a:pt x="6729" y="51390"/>
                  </a:cubicBezTo>
                  <a:lnTo>
                    <a:pt x="77935" y="51390"/>
                  </a:lnTo>
                  <a:cubicBezTo>
                    <a:pt x="81669" y="51390"/>
                    <a:pt x="84663" y="48358"/>
                    <a:pt x="84663" y="44661"/>
                  </a:cubicBezTo>
                  <a:lnTo>
                    <a:pt x="84663" y="296"/>
                  </a:lnTo>
                  <a:cubicBezTo>
                    <a:pt x="84663" y="222"/>
                    <a:pt x="84626" y="149"/>
                    <a:pt x="84589" y="75"/>
                  </a:cubicBezTo>
                  <a:cubicBezTo>
                    <a:pt x="84515" y="38"/>
                    <a:pt x="84441" y="1"/>
                    <a:pt x="84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" name="Google Shape;4521;p64">
              <a:extLst>
                <a:ext uri="{FF2B5EF4-FFF2-40B4-BE49-F238E27FC236}">
                  <a16:creationId xmlns:a16="http://schemas.microsoft.com/office/drawing/2014/main" id="{F5E23F18-F7B6-6B99-77D7-D994821801AB}"/>
                </a:ext>
              </a:extLst>
            </p:cNvPr>
            <p:cNvSpPr/>
            <p:nvPr/>
          </p:nvSpPr>
          <p:spPr>
            <a:xfrm>
              <a:off x="2535900" y="774200"/>
              <a:ext cx="2453925" cy="1269025"/>
            </a:xfrm>
            <a:custGeom>
              <a:avLst/>
              <a:gdLst/>
              <a:ahLst/>
              <a:cxnLst/>
              <a:rect l="l" t="t" r="r" b="b"/>
              <a:pathLst>
                <a:path w="98157" h="50761" extrusionOk="0">
                  <a:moveTo>
                    <a:pt x="3327" y="0"/>
                  </a:moveTo>
                  <a:cubicBezTo>
                    <a:pt x="1516" y="0"/>
                    <a:pt x="0" y="1479"/>
                    <a:pt x="0" y="3290"/>
                  </a:cubicBezTo>
                  <a:lnTo>
                    <a:pt x="0" y="47433"/>
                  </a:lnTo>
                  <a:cubicBezTo>
                    <a:pt x="0" y="49282"/>
                    <a:pt x="1516" y="50761"/>
                    <a:pt x="3327" y="50761"/>
                  </a:cubicBezTo>
                  <a:lnTo>
                    <a:pt x="94867" y="50761"/>
                  </a:lnTo>
                  <a:cubicBezTo>
                    <a:pt x="96678" y="50761"/>
                    <a:pt x="98157" y="49282"/>
                    <a:pt x="98157" y="47433"/>
                  </a:cubicBezTo>
                  <a:lnTo>
                    <a:pt x="98157" y="3290"/>
                  </a:lnTo>
                  <a:cubicBezTo>
                    <a:pt x="98157" y="1479"/>
                    <a:pt x="96678" y="0"/>
                    <a:pt x="94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" name="Google Shape;4522;p64">
              <a:extLst>
                <a:ext uri="{FF2B5EF4-FFF2-40B4-BE49-F238E27FC236}">
                  <a16:creationId xmlns:a16="http://schemas.microsoft.com/office/drawing/2014/main" id="{4FCA2C3D-3457-B369-BD5F-A7DD0A8DF6B6}"/>
                </a:ext>
              </a:extLst>
            </p:cNvPr>
            <p:cNvSpPr/>
            <p:nvPr/>
          </p:nvSpPr>
          <p:spPr>
            <a:xfrm>
              <a:off x="2528500" y="765875"/>
              <a:ext cx="2469650" cy="1284750"/>
            </a:xfrm>
            <a:custGeom>
              <a:avLst/>
              <a:gdLst/>
              <a:ahLst/>
              <a:cxnLst/>
              <a:rect l="l" t="t" r="r" b="b"/>
              <a:pathLst>
                <a:path w="98786" h="51390" extrusionOk="0">
                  <a:moveTo>
                    <a:pt x="95163" y="629"/>
                  </a:moveTo>
                  <a:cubicBezTo>
                    <a:pt x="95976" y="629"/>
                    <a:pt x="96715" y="962"/>
                    <a:pt x="97270" y="1516"/>
                  </a:cubicBezTo>
                  <a:cubicBezTo>
                    <a:pt x="97824" y="2034"/>
                    <a:pt x="98157" y="2810"/>
                    <a:pt x="98157" y="3623"/>
                  </a:cubicBezTo>
                  <a:lnTo>
                    <a:pt x="98157" y="47766"/>
                  </a:lnTo>
                  <a:cubicBezTo>
                    <a:pt x="98157" y="48617"/>
                    <a:pt x="97824" y="49356"/>
                    <a:pt x="97270" y="49911"/>
                  </a:cubicBezTo>
                  <a:cubicBezTo>
                    <a:pt x="96715" y="50428"/>
                    <a:pt x="95976" y="50798"/>
                    <a:pt x="95163" y="50798"/>
                  </a:cubicBezTo>
                  <a:lnTo>
                    <a:pt x="3623" y="50798"/>
                  </a:lnTo>
                  <a:cubicBezTo>
                    <a:pt x="2810" y="50798"/>
                    <a:pt x="2034" y="50428"/>
                    <a:pt x="1516" y="49911"/>
                  </a:cubicBezTo>
                  <a:cubicBezTo>
                    <a:pt x="962" y="49356"/>
                    <a:pt x="629" y="48617"/>
                    <a:pt x="629" y="47766"/>
                  </a:cubicBezTo>
                  <a:lnTo>
                    <a:pt x="629" y="3623"/>
                  </a:lnTo>
                  <a:cubicBezTo>
                    <a:pt x="629" y="2810"/>
                    <a:pt x="962" y="2034"/>
                    <a:pt x="1516" y="1516"/>
                  </a:cubicBezTo>
                  <a:cubicBezTo>
                    <a:pt x="2034" y="962"/>
                    <a:pt x="2810" y="629"/>
                    <a:pt x="3623" y="629"/>
                  </a:cubicBezTo>
                  <a:close/>
                  <a:moveTo>
                    <a:pt x="3623" y="0"/>
                  </a:moveTo>
                  <a:cubicBezTo>
                    <a:pt x="1627" y="0"/>
                    <a:pt x="0" y="1627"/>
                    <a:pt x="0" y="3623"/>
                  </a:cubicBezTo>
                  <a:lnTo>
                    <a:pt x="0" y="47766"/>
                  </a:lnTo>
                  <a:cubicBezTo>
                    <a:pt x="0" y="49763"/>
                    <a:pt x="1627" y="51390"/>
                    <a:pt x="3623" y="51390"/>
                  </a:cubicBezTo>
                  <a:lnTo>
                    <a:pt x="95163" y="51390"/>
                  </a:lnTo>
                  <a:cubicBezTo>
                    <a:pt x="97159" y="51390"/>
                    <a:pt x="98786" y="49763"/>
                    <a:pt x="98786" y="47766"/>
                  </a:cubicBezTo>
                  <a:lnTo>
                    <a:pt x="98786" y="3623"/>
                  </a:lnTo>
                  <a:cubicBezTo>
                    <a:pt x="98786" y="1627"/>
                    <a:pt x="97159" y="0"/>
                    <a:pt x="95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" name="Google Shape;4523;p64">
              <a:extLst>
                <a:ext uri="{FF2B5EF4-FFF2-40B4-BE49-F238E27FC236}">
                  <a16:creationId xmlns:a16="http://schemas.microsoft.com/office/drawing/2014/main" id="{4CD43BDF-0544-2CB6-F3E3-8DE60560E8A7}"/>
                </a:ext>
              </a:extLst>
            </p:cNvPr>
            <p:cNvSpPr/>
            <p:nvPr/>
          </p:nvSpPr>
          <p:spPr>
            <a:xfrm>
              <a:off x="2673600" y="862000"/>
              <a:ext cx="2179450" cy="1093425"/>
            </a:xfrm>
            <a:custGeom>
              <a:avLst/>
              <a:gdLst/>
              <a:ahLst/>
              <a:cxnLst/>
              <a:rect l="l" t="t" r="r" b="b"/>
              <a:pathLst>
                <a:path w="87178" h="43737" extrusionOk="0">
                  <a:moveTo>
                    <a:pt x="2552" y="0"/>
                  </a:moveTo>
                  <a:cubicBezTo>
                    <a:pt x="1147" y="0"/>
                    <a:pt x="1" y="1146"/>
                    <a:pt x="1" y="2588"/>
                  </a:cubicBezTo>
                  <a:lnTo>
                    <a:pt x="1" y="41149"/>
                  </a:lnTo>
                  <a:cubicBezTo>
                    <a:pt x="1" y="42554"/>
                    <a:pt x="1147" y="43737"/>
                    <a:pt x="2552" y="43737"/>
                  </a:cubicBezTo>
                  <a:lnTo>
                    <a:pt x="84589" y="43737"/>
                  </a:lnTo>
                  <a:cubicBezTo>
                    <a:pt x="86031" y="43737"/>
                    <a:pt x="87177" y="42554"/>
                    <a:pt x="87177" y="41149"/>
                  </a:cubicBezTo>
                  <a:lnTo>
                    <a:pt x="87177" y="2588"/>
                  </a:lnTo>
                  <a:cubicBezTo>
                    <a:pt x="87177" y="1146"/>
                    <a:pt x="86031" y="0"/>
                    <a:pt x="84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" name="Google Shape;4524;p64">
              <a:extLst>
                <a:ext uri="{FF2B5EF4-FFF2-40B4-BE49-F238E27FC236}">
                  <a16:creationId xmlns:a16="http://schemas.microsoft.com/office/drawing/2014/main" id="{F84DD77D-46B6-27F7-5E8F-A2084AE55F35}"/>
                </a:ext>
              </a:extLst>
            </p:cNvPr>
            <p:cNvSpPr/>
            <p:nvPr/>
          </p:nvSpPr>
          <p:spPr>
            <a:xfrm>
              <a:off x="2665275" y="853675"/>
              <a:ext cx="2196100" cy="1109150"/>
            </a:xfrm>
            <a:custGeom>
              <a:avLst/>
              <a:gdLst/>
              <a:ahLst/>
              <a:cxnLst/>
              <a:rect l="l" t="t" r="r" b="b"/>
              <a:pathLst>
                <a:path w="87844" h="44366" extrusionOk="0">
                  <a:moveTo>
                    <a:pt x="84922" y="629"/>
                  </a:moveTo>
                  <a:cubicBezTo>
                    <a:pt x="86179" y="629"/>
                    <a:pt x="87215" y="1664"/>
                    <a:pt x="87215" y="2921"/>
                  </a:cubicBezTo>
                  <a:lnTo>
                    <a:pt x="87215" y="41482"/>
                  </a:lnTo>
                  <a:cubicBezTo>
                    <a:pt x="87215" y="42739"/>
                    <a:pt x="86179" y="43737"/>
                    <a:pt x="84922" y="43737"/>
                  </a:cubicBezTo>
                  <a:lnTo>
                    <a:pt x="2885" y="43737"/>
                  </a:lnTo>
                  <a:cubicBezTo>
                    <a:pt x="1628" y="43737"/>
                    <a:pt x="629" y="42739"/>
                    <a:pt x="629" y="41482"/>
                  </a:cubicBezTo>
                  <a:lnTo>
                    <a:pt x="629" y="2921"/>
                  </a:lnTo>
                  <a:cubicBezTo>
                    <a:pt x="629" y="1664"/>
                    <a:pt x="1628" y="629"/>
                    <a:pt x="2885" y="629"/>
                  </a:cubicBezTo>
                  <a:close/>
                  <a:moveTo>
                    <a:pt x="2885" y="0"/>
                  </a:moveTo>
                  <a:cubicBezTo>
                    <a:pt x="1295" y="0"/>
                    <a:pt x="1" y="1294"/>
                    <a:pt x="1" y="2921"/>
                  </a:cubicBezTo>
                  <a:lnTo>
                    <a:pt x="1" y="41482"/>
                  </a:lnTo>
                  <a:cubicBezTo>
                    <a:pt x="1" y="43071"/>
                    <a:pt x="1295" y="44365"/>
                    <a:pt x="2885" y="44365"/>
                  </a:cubicBezTo>
                  <a:lnTo>
                    <a:pt x="84922" y="44365"/>
                  </a:lnTo>
                  <a:cubicBezTo>
                    <a:pt x="86549" y="44365"/>
                    <a:pt x="87843" y="43071"/>
                    <a:pt x="87843" y="41482"/>
                  </a:cubicBezTo>
                  <a:lnTo>
                    <a:pt x="87843" y="2921"/>
                  </a:lnTo>
                  <a:cubicBezTo>
                    <a:pt x="87843" y="1294"/>
                    <a:pt x="86549" y="0"/>
                    <a:pt x="849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" name="Google Shape;4525;p64">
              <a:extLst>
                <a:ext uri="{FF2B5EF4-FFF2-40B4-BE49-F238E27FC236}">
                  <a16:creationId xmlns:a16="http://schemas.microsoft.com/office/drawing/2014/main" id="{F9FA2224-43BB-F424-243C-3EB9649EAA23}"/>
                </a:ext>
              </a:extLst>
            </p:cNvPr>
            <p:cNvSpPr/>
            <p:nvPr/>
          </p:nvSpPr>
          <p:spPr>
            <a:xfrm>
              <a:off x="4701450" y="975675"/>
              <a:ext cx="62875" cy="15750"/>
            </a:xfrm>
            <a:custGeom>
              <a:avLst/>
              <a:gdLst/>
              <a:ahLst/>
              <a:cxnLst/>
              <a:rect l="l" t="t" r="r" b="b"/>
              <a:pathLst>
                <a:path w="2515" h="630" extrusionOk="0">
                  <a:moveTo>
                    <a:pt x="296" y="1"/>
                  </a:moveTo>
                  <a:cubicBezTo>
                    <a:pt x="111" y="1"/>
                    <a:pt x="0" y="149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218" y="629"/>
                  </a:lnTo>
                  <a:cubicBezTo>
                    <a:pt x="2366" y="629"/>
                    <a:pt x="2514" y="481"/>
                    <a:pt x="2514" y="296"/>
                  </a:cubicBezTo>
                  <a:cubicBezTo>
                    <a:pt x="2514" y="149"/>
                    <a:pt x="2366" y="1"/>
                    <a:pt x="2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" name="Google Shape;4526;p64">
              <a:extLst>
                <a:ext uri="{FF2B5EF4-FFF2-40B4-BE49-F238E27FC236}">
                  <a16:creationId xmlns:a16="http://schemas.microsoft.com/office/drawing/2014/main" id="{24600D48-CCDD-4427-211D-298A51E875EC}"/>
                </a:ext>
              </a:extLst>
            </p:cNvPr>
            <p:cNvSpPr/>
            <p:nvPr/>
          </p:nvSpPr>
          <p:spPr>
            <a:xfrm>
              <a:off x="4382575" y="975675"/>
              <a:ext cx="274525" cy="15750"/>
            </a:xfrm>
            <a:custGeom>
              <a:avLst/>
              <a:gdLst/>
              <a:ahLst/>
              <a:cxnLst/>
              <a:rect l="l" t="t" r="r" b="b"/>
              <a:pathLst>
                <a:path w="1098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10685" y="629"/>
                  </a:lnTo>
                  <a:cubicBezTo>
                    <a:pt x="10833" y="629"/>
                    <a:pt x="10981" y="481"/>
                    <a:pt x="10981" y="296"/>
                  </a:cubicBezTo>
                  <a:cubicBezTo>
                    <a:pt x="10981" y="149"/>
                    <a:pt x="10833" y="1"/>
                    <a:pt x="106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" name="Google Shape;4527;p64">
              <a:extLst>
                <a:ext uri="{FF2B5EF4-FFF2-40B4-BE49-F238E27FC236}">
                  <a16:creationId xmlns:a16="http://schemas.microsoft.com/office/drawing/2014/main" id="{DE03F42E-24CE-B1FE-9223-106B0CF8887D}"/>
                </a:ext>
              </a:extLst>
            </p:cNvPr>
            <p:cNvSpPr/>
            <p:nvPr/>
          </p:nvSpPr>
          <p:spPr>
            <a:xfrm>
              <a:off x="3640375" y="975675"/>
              <a:ext cx="672900" cy="15750"/>
            </a:xfrm>
            <a:custGeom>
              <a:avLst/>
              <a:gdLst/>
              <a:ahLst/>
              <a:cxnLst/>
              <a:rect l="l" t="t" r="r" b="b"/>
              <a:pathLst>
                <a:path w="26916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6620" y="629"/>
                  </a:lnTo>
                  <a:cubicBezTo>
                    <a:pt x="26805" y="629"/>
                    <a:pt x="26915" y="481"/>
                    <a:pt x="26915" y="296"/>
                  </a:cubicBezTo>
                  <a:cubicBezTo>
                    <a:pt x="26915" y="149"/>
                    <a:pt x="26805" y="1"/>
                    <a:pt x="26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" name="Google Shape;4528;p64">
              <a:extLst>
                <a:ext uri="{FF2B5EF4-FFF2-40B4-BE49-F238E27FC236}">
                  <a16:creationId xmlns:a16="http://schemas.microsoft.com/office/drawing/2014/main" id="{4DC67CDE-C915-4D57-BC96-D2A9B22011D2}"/>
                </a:ext>
              </a:extLst>
            </p:cNvPr>
            <p:cNvSpPr/>
            <p:nvPr/>
          </p:nvSpPr>
          <p:spPr>
            <a:xfrm>
              <a:off x="2927775" y="975675"/>
              <a:ext cx="664575" cy="15750"/>
            </a:xfrm>
            <a:custGeom>
              <a:avLst/>
              <a:gdLst/>
              <a:ahLst/>
              <a:cxnLst/>
              <a:rect l="l" t="t" r="r" b="b"/>
              <a:pathLst>
                <a:path w="26583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6287" y="629"/>
                  </a:lnTo>
                  <a:cubicBezTo>
                    <a:pt x="26435" y="629"/>
                    <a:pt x="26582" y="481"/>
                    <a:pt x="26582" y="296"/>
                  </a:cubicBezTo>
                  <a:cubicBezTo>
                    <a:pt x="26582" y="149"/>
                    <a:pt x="26435" y="1"/>
                    <a:pt x="2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" name="Google Shape;4529;p64">
              <a:extLst>
                <a:ext uri="{FF2B5EF4-FFF2-40B4-BE49-F238E27FC236}">
                  <a16:creationId xmlns:a16="http://schemas.microsoft.com/office/drawing/2014/main" id="{7D008FD5-7011-DA81-89D9-142C1DA4F6BD}"/>
                </a:ext>
              </a:extLst>
            </p:cNvPr>
            <p:cNvSpPr/>
            <p:nvPr/>
          </p:nvSpPr>
          <p:spPr>
            <a:xfrm>
              <a:off x="2762325" y="975675"/>
              <a:ext cx="87850" cy="15750"/>
            </a:xfrm>
            <a:custGeom>
              <a:avLst/>
              <a:gdLst/>
              <a:ahLst/>
              <a:cxnLst/>
              <a:rect l="l" t="t" r="r" b="b"/>
              <a:pathLst>
                <a:path w="3514" h="630" extrusionOk="0">
                  <a:moveTo>
                    <a:pt x="297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217" y="629"/>
                  </a:lnTo>
                  <a:cubicBezTo>
                    <a:pt x="3365" y="629"/>
                    <a:pt x="3513" y="481"/>
                    <a:pt x="3513" y="296"/>
                  </a:cubicBezTo>
                  <a:cubicBezTo>
                    <a:pt x="3513" y="149"/>
                    <a:pt x="3365" y="1"/>
                    <a:pt x="3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" name="Google Shape;4530;p64">
              <a:extLst>
                <a:ext uri="{FF2B5EF4-FFF2-40B4-BE49-F238E27FC236}">
                  <a16:creationId xmlns:a16="http://schemas.microsoft.com/office/drawing/2014/main" id="{5A811BD2-0BEE-9102-DC5B-ECC5B80AA19C}"/>
                </a:ext>
              </a:extLst>
            </p:cNvPr>
            <p:cNvSpPr/>
            <p:nvPr/>
          </p:nvSpPr>
          <p:spPr>
            <a:xfrm>
              <a:off x="4518425" y="1107850"/>
              <a:ext cx="245900" cy="14800"/>
            </a:xfrm>
            <a:custGeom>
              <a:avLst/>
              <a:gdLst/>
              <a:ahLst/>
              <a:cxnLst/>
              <a:rect l="l" t="t" r="r" b="b"/>
              <a:pathLst>
                <a:path w="9836" h="592" extrusionOk="0">
                  <a:moveTo>
                    <a:pt x="334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9539" y="592"/>
                  </a:lnTo>
                  <a:cubicBezTo>
                    <a:pt x="9687" y="592"/>
                    <a:pt x="9835" y="481"/>
                    <a:pt x="9835" y="296"/>
                  </a:cubicBezTo>
                  <a:cubicBezTo>
                    <a:pt x="9835" y="111"/>
                    <a:pt x="9687" y="0"/>
                    <a:pt x="9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1" name="Google Shape;4531;p64">
              <a:extLst>
                <a:ext uri="{FF2B5EF4-FFF2-40B4-BE49-F238E27FC236}">
                  <a16:creationId xmlns:a16="http://schemas.microsoft.com/office/drawing/2014/main" id="{8F0F1480-5E3A-5027-D327-B8AB6BA47FD4}"/>
                </a:ext>
              </a:extLst>
            </p:cNvPr>
            <p:cNvSpPr/>
            <p:nvPr/>
          </p:nvSpPr>
          <p:spPr>
            <a:xfrm>
              <a:off x="3946325" y="1107850"/>
              <a:ext cx="537025" cy="14800"/>
            </a:xfrm>
            <a:custGeom>
              <a:avLst/>
              <a:gdLst/>
              <a:ahLst/>
              <a:cxnLst/>
              <a:rect l="l" t="t" r="r" b="b"/>
              <a:pathLst>
                <a:path w="21481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21184" y="592"/>
                  </a:lnTo>
                  <a:cubicBezTo>
                    <a:pt x="21332" y="592"/>
                    <a:pt x="21480" y="481"/>
                    <a:pt x="21480" y="296"/>
                  </a:cubicBezTo>
                  <a:cubicBezTo>
                    <a:pt x="21480" y="111"/>
                    <a:pt x="21332" y="0"/>
                    <a:pt x="2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" name="Google Shape;4532;p64">
              <a:extLst>
                <a:ext uri="{FF2B5EF4-FFF2-40B4-BE49-F238E27FC236}">
                  <a16:creationId xmlns:a16="http://schemas.microsoft.com/office/drawing/2014/main" id="{2FD50101-3293-0872-9E0A-3FDE3E341D2E}"/>
                </a:ext>
              </a:extLst>
            </p:cNvPr>
            <p:cNvSpPr/>
            <p:nvPr/>
          </p:nvSpPr>
          <p:spPr>
            <a:xfrm>
              <a:off x="3805825" y="1107850"/>
              <a:ext cx="83200" cy="14800"/>
            </a:xfrm>
            <a:custGeom>
              <a:avLst/>
              <a:gdLst/>
              <a:ahLst/>
              <a:cxnLst/>
              <a:rect l="l" t="t" r="r" b="b"/>
              <a:pathLst>
                <a:path w="3328" h="592" extrusionOk="0">
                  <a:moveTo>
                    <a:pt x="333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3" y="592"/>
                  </a:cubicBezTo>
                  <a:lnTo>
                    <a:pt x="3032" y="592"/>
                  </a:lnTo>
                  <a:cubicBezTo>
                    <a:pt x="3217" y="592"/>
                    <a:pt x="3328" y="481"/>
                    <a:pt x="3328" y="296"/>
                  </a:cubicBezTo>
                  <a:cubicBezTo>
                    <a:pt x="3328" y="111"/>
                    <a:pt x="3217" y="0"/>
                    <a:pt x="3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" name="Google Shape;4533;p64">
              <a:extLst>
                <a:ext uri="{FF2B5EF4-FFF2-40B4-BE49-F238E27FC236}">
                  <a16:creationId xmlns:a16="http://schemas.microsoft.com/office/drawing/2014/main" id="{9FB1C024-1832-10C4-B7B7-D2D64FC9A8A1}"/>
                </a:ext>
              </a:extLst>
            </p:cNvPr>
            <p:cNvSpPr/>
            <p:nvPr/>
          </p:nvSpPr>
          <p:spPr>
            <a:xfrm>
              <a:off x="3653325" y="1107850"/>
              <a:ext cx="125725" cy="14800"/>
            </a:xfrm>
            <a:custGeom>
              <a:avLst/>
              <a:gdLst/>
              <a:ahLst/>
              <a:cxnLst/>
              <a:rect l="l" t="t" r="r" b="b"/>
              <a:pathLst>
                <a:path w="5029" h="592" extrusionOk="0">
                  <a:moveTo>
                    <a:pt x="296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4733" y="592"/>
                  </a:lnTo>
                  <a:cubicBezTo>
                    <a:pt x="4881" y="592"/>
                    <a:pt x="5028" y="481"/>
                    <a:pt x="5028" y="296"/>
                  </a:cubicBezTo>
                  <a:cubicBezTo>
                    <a:pt x="5028" y="111"/>
                    <a:pt x="4881" y="0"/>
                    <a:pt x="4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4" name="Google Shape;4534;p64">
              <a:extLst>
                <a:ext uri="{FF2B5EF4-FFF2-40B4-BE49-F238E27FC236}">
                  <a16:creationId xmlns:a16="http://schemas.microsoft.com/office/drawing/2014/main" id="{8A2162EF-4077-F1BC-813F-021B43130B3F}"/>
                </a:ext>
              </a:extLst>
            </p:cNvPr>
            <p:cNvSpPr/>
            <p:nvPr/>
          </p:nvSpPr>
          <p:spPr>
            <a:xfrm>
              <a:off x="3131125" y="1107850"/>
              <a:ext cx="490800" cy="14800"/>
            </a:xfrm>
            <a:custGeom>
              <a:avLst/>
              <a:gdLst/>
              <a:ahLst/>
              <a:cxnLst/>
              <a:rect l="l" t="t" r="r" b="b"/>
              <a:pathLst>
                <a:path w="19632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336" y="592"/>
                  </a:lnTo>
                  <a:cubicBezTo>
                    <a:pt x="19484" y="592"/>
                    <a:pt x="19631" y="481"/>
                    <a:pt x="19631" y="296"/>
                  </a:cubicBezTo>
                  <a:cubicBezTo>
                    <a:pt x="19631" y="111"/>
                    <a:pt x="19484" y="0"/>
                    <a:pt x="19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5" name="Google Shape;4535;p64">
              <a:extLst>
                <a:ext uri="{FF2B5EF4-FFF2-40B4-BE49-F238E27FC236}">
                  <a16:creationId xmlns:a16="http://schemas.microsoft.com/office/drawing/2014/main" id="{E52A2F91-5095-2898-82FA-2F04084A9E13}"/>
                </a:ext>
              </a:extLst>
            </p:cNvPr>
            <p:cNvSpPr/>
            <p:nvPr/>
          </p:nvSpPr>
          <p:spPr>
            <a:xfrm>
              <a:off x="2762325" y="1107850"/>
              <a:ext cx="320750" cy="14800"/>
            </a:xfrm>
            <a:custGeom>
              <a:avLst/>
              <a:gdLst/>
              <a:ahLst/>
              <a:cxnLst/>
              <a:rect l="l" t="t" r="r" b="b"/>
              <a:pathLst>
                <a:path w="12830" h="592" extrusionOk="0">
                  <a:moveTo>
                    <a:pt x="297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297" y="592"/>
                  </a:cubicBezTo>
                  <a:lnTo>
                    <a:pt x="12534" y="592"/>
                  </a:lnTo>
                  <a:cubicBezTo>
                    <a:pt x="12719" y="592"/>
                    <a:pt x="12830" y="481"/>
                    <a:pt x="12830" y="296"/>
                  </a:cubicBezTo>
                  <a:cubicBezTo>
                    <a:pt x="12830" y="111"/>
                    <a:pt x="12719" y="0"/>
                    <a:pt x="12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6" name="Google Shape;4536;p64">
              <a:extLst>
                <a:ext uri="{FF2B5EF4-FFF2-40B4-BE49-F238E27FC236}">
                  <a16:creationId xmlns:a16="http://schemas.microsoft.com/office/drawing/2014/main" id="{CC2CC503-9B6A-ED38-0676-BC6668C2C03B}"/>
                </a:ext>
              </a:extLst>
            </p:cNvPr>
            <p:cNvSpPr/>
            <p:nvPr/>
          </p:nvSpPr>
          <p:spPr>
            <a:xfrm>
              <a:off x="4696825" y="1239100"/>
              <a:ext cx="67500" cy="15725"/>
            </a:xfrm>
            <a:custGeom>
              <a:avLst/>
              <a:gdLst/>
              <a:ahLst/>
              <a:cxnLst/>
              <a:rect l="l" t="t" r="r" b="b"/>
              <a:pathLst>
                <a:path w="270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2403" y="629"/>
                  </a:lnTo>
                  <a:cubicBezTo>
                    <a:pt x="2551" y="629"/>
                    <a:pt x="2699" y="481"/>
                    <a:pt x="2699" y="333"/>
                  </a:cubicBezTo>
                  <a:cubicBezTo>
                    <a:pt x="2699" y="148"/>
                    <a:pt x="2551" y="0"/>
                    <a:pt x="2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7" name="Google Shape;4537;p64">
              <a:extLst>
                <a:ext uri="{FF2B5EF4-FFF2-40B4-BE49-F238E27FC236}">
                  <a16:creationId xmlns:a16="http://schemas.microsoft.com/office/drawing/2014/main" id="{EF2143FE-C5C7-1E54-27E2-5A4A860E9C25}"/>
                </a:ext>
              </a:extLst>
            </p:cNvPr>
            <p:cNvSpPr/>
            <p:nvPr/>
          </p:nvSpPr>
          <p:spPr>
            <a:xfrm>
              <a:off x="3585850" y="1239100"/>
              <a:ext cx="1058300" cy="15725"/>
            </a:xfrm>
            <a:custGeom>
              <a:avLst/>
              <a:gdLst/>
              <a:ahLst/>
              <a:cxnLst/>
              <a:rect l="l" t="t" r="r" b="b"/>
              <a:pathLst>
                <a:path w="42332" h="629" extrusionOk="0">
                  <a:moveTo>
                    <a:pt x="296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42036" y="629"/>
                  </a:lnTo>
                  <a:cubicBezTo>
                    <a:pt x="42221" y="629"/>
                    <a:pt x="42332" y="481"/>
                    <a:pt x="42332" y="333"/>
                  </a:cubicBezTo>
                  <a:cubicBezTo>
                    <a:pt x="42332" y="148"/>
                    <a:pt x="42221" y="0"/>
                    <a:pt x="42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8" name="Google Shape;4538;p64">
              <a:extLst>
                <a:ext uri="{FF2B5EF4-FFF2-40B4-BE49-F238E27FC236}">
                  <a16:creationId xmlns:a16="http://schemas.microsoft.com/office/drawing/2014/main" id="{66314E2F-7699-EF55-E48D-58CD890C2B0A}"/>
                </a:ext>
              </a:extLst>
            </p:cNvPr>
            <p:cNvSpPr/>
            <p:nvPr/>
          </p:nvSpPr>
          <p:spPr>
            <a:xfrm>
              <a:off x="3327050" y="1239100"/>
              <a:ext cx="201525" cy="15725"/>
            </a:xfrm>
            <a:custGeom>
              <a:avLst/>
              <a:gdLst/>
              <a:ahLst/>
              <a:cxnLst/>
              <a:rect l="l" t="t" r="r" b="b"/>
              <a:pathLst>
                <a:path w="8061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7765" y="629"/>
                  </a:lnTo>
                  <a:cubicBezTo>
                    <a:pt x="7913" y="629"/>
                    <a:pt x="8060" y="481"/>
                    <a:pt x="8060" y="333"/>
                  </a:cubicBezTo>
                  <a:cubicBezTo>
                    <a:pt x="8060" y="148"/>
                    <a:pt x="7913" y="0"/>
                    <a:pt x="7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9" name="Google Shape;4539;p64">
              <a:extLst>
                <a:ext uri="{FF2B5EF4-FFF2-40B4-BE49-F238E27FC236}">
                  <a16:creationId xmlns:a16="http://schemas.microsoft.com/office/drawing/2014/main" id="{EE08BBEF-F359-4F67-C91D-5D58BA3F625E}"/>
                </a:ext>
              </a:extLst>
            </p:cNvPr>
            <p:cNvSpPr/>
            <p:nvPr/>
          </p:nvSpPr>
          <p:spPr>
            <a:xfrm>
              <a:off x="2762325" y="1239100"/>
              <a:ext cx="448300" cy="15725"/>
            </a:xfrm>
            <a:custGeom>
              <a:avLst/>
              <a:gdLst/>
              <a:ahLst/>
              <a:cxnLst/>
              <a:rect l="l" t="t" r="r" b="b"/>
              <a:pathLst>
                <a:path w="17932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7636" y="629"/>
                  </a:lnTo>
                  <a:cubicBezTo>
                    <a:pt x="17784" y="629"/>
                    <a:pt x="17932" y="481"/>
                    <a:pt x="17932" y="333"/>
                  </a:cubicBezTo>
                  <a:cubicBezTo>
                    <a:pt x="17932" y="148"/>
                    <a:pt x="17784" y="0"/>
                    <a:pt x="176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0" name="Google Shape;4540;p64">
              <a:extLst>
                <a:ext uri="{FF2B5EF4-FFF2-40B4-BE49-F238E27FC236}">
                  <a16:creationId xmlns:a16="http://schemas.microsoft.com/office/drawing/2014/main" id="{7E4BB36A-9094-23BF-BBFF-26C37715AEFA}"/>
                </a:ext>
              </a:extLst>
            </p:cNvPr>
            <p:cNvSpPr/>
            <p:nvPr/>
          </p:nvSpPr>
          <p:spPr>
            <a:xfrm>
              <a:off x="4650600" y="1371275"/>
              <a:ext cx="113725" cy="15725"/>
            </a:xfrm>
            <a:custGeom>
              <a:avLst/>
              <a:gdLst/>
              <a:ahLst/>
              <a:cxnLst/>
              <a:rect l="l" t="t" r="r" b="b"/>
              <a:pathLst>
                <a:path w="454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4252" y="629"/>
                  </a:lnTo>
                  <a:cubicBezTo>
                    <a:pt x="4400" y="629"/>
                    <a:pt x="4548" y="481"/>
                    <a:pt x="4548" y="296"/>
                  </a:cubicBezTo>
                  <a:cubicBezTo>
                    <a:pt x="4548" y="148"/>
                    <a:pt x="4400" y="0"/>
                    <a:pt x="4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1" name="Google Shape;4541;p64">
              <a:extLst>
                <a:ext uri="{FF2B5EF4-FFF2-40B4-BE49-F238E27FC236}">
                  <a16:creationId xmlns:a16="http://schemas.microsoft.com/office/drawing/2014/main" id="{E0A22A9D-9362-9431-60BC-33B3C10B2C7C}"/>
                </a:ext>
              </a:extLst>
            </p:cNvPr>
            <p:cNvSpPr/>
            <p:nvPr/>
          </p:nvSpPr>
          <p:spPr>
            <a:xfrm>
              <a:off x="4408450" y="1371275"/>
              <a:ext cx="134050" cy="15725"/>
            </a:xfrm>
            <a:custGeom>
              <a:avLst/>
              <a:gdLst/>
              <a:ahLst/>
              <a:cxnLst/>
              <a:rect l="l" t="t" r="r" b="b"/>
              <a:pathLst>
                <a:path w="5362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5065" y="629"/>
                  </a:lnTo>
                  <a:cubicBezTo>
                    <a:pt x="5213" y="629"/>
                    <a:pt x="5361" y="481"/>
                    <a:pt x="5361" y="296"/>
                  </a:cubicBezTo>
                  <a:cubicBezTo>
                    <a:pt x="5361" y="148"/>
                    <a:pt x="5213" y="0"/>
                    <a:pt x="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2" name="Google Shape;4542;p64">
              <a:extLst>
                <a:ext uri="{FF2B5EF4-FFF2-40B4-BE49-F238E27FC236}">
                  <a16:creationId xmlns:a16="http://schemas.microsoft.com/office/drawing/2014/main" id="{3610A744-AA21-A61E-6657-4FDDD1FD5D82}"/>
                </a:ext>
              </a:extLst>
            </p:cNvPr>
            <p:cNvSpPr/>
            <p:nvPr/>
          </p:nvSpPr>
          <p:spPr>
            <a:xfrm>
              <a:off x="4238375" y="1371275"/>
              <a:ext cx="125725" cy="15725"/>
            </a:xfrm>
            <a:custGeom>
              <a:avLst/>
              <a:gdLst/>
              <a:ahLst/>
              <a:cxnLst/>
              <a:rect l="l" t="t" r="r" b="b"/>
              <a:pathLst>
                <a:path w="5029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33" y="629"/>
                  </a:lnTo>
                  <a:cubicBezTo>
                    <a:pt x="4918" y="629"/>
                    <a:pt x="5029" y="481"/>
                    <a:pt x="5029" y="296"/>
                  </a:cubicBezTo>
                  <a:cubicBezTo>
                    <a:pt x="5029" y="148"/>
                    <a:pt x="4918" y="0"/>
                    <a:pt x="4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3" name="Google Shape;4543;p64">
              <a:extLst>
                <a:ext uri="{FF2B5EF4-FFF2-40B4-BE49-F238E27FC236}">
                  <a16:creationId xmlns:a16="http://schemas.microsoft.com/office/drawing/2014/main" id="{D4538A0A-61DF-E3B8-23A7-DBD9110EE69E}"/>
                </a:ext>
              </a:extLst>
            </p:cNvPr>
            <p:cNvSpPr/>
            <p:nvPr/>
          </p:nvSpPr>
          <p:spPr>
            <a:xfrm>
              <a:off x="4005475" y="1371275"/>
              <a:ext cx="184875" cy="15725"/>
            </a:xfrm>
            <a:custGeom>
              <a:avLst/>
              <a:gdLst/>
              <a:ahLst/>
              <a:cxnLst/>
              <a:rect l="l" t="t" r="r" b="b"/>
              <a:pathLst>
                <a:path w="7395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7099" y="629"/>
                  </a:lnTo>
                  <a:cubicBezTo>
                    <a:pt x="7283" y="629"/>
                    <a:pt x="7394" y="481"/>
                    <a:pt x="7394" y="296"/>
                  </a:cubicBezTo>
                  <a:cubicBezTo>
                    <a:pt x="7394" y="148"/>
                    <a:pt x="7283" y="0"/>
                    <a:pt x="70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4" name="Google Shape;4544;p64">
              <a:extLst>
                <a:ext uri="{FF2B5EF4-FFF2-40B4-BE49-F238E27FC236}">
                  <a16:creationId xmlns:a16="http://schemas.microsoft.com/office/drawing/2014/main" id="{45373095-0733-0DDE-A767-A3B85D27EFA0}"/>
                </a:ext>
              </a:extLst>
            </p:cNvPr>
            <p:cNvSpPr/>
            <p:nvPr/>
          </p:nvSpPr>
          <p:spPr>
            <a:xfrm>
              <a:off x="3823400" y="1371275"/>
              <a:ext cx="146975" cy="15725"/>
            </a:xfrm>
            <a:custGeom>
              <a:avLst/>
              <a:gdLst/>
              <a:ahLst/>
              <a:cxnLst/>
              <a:rect l="l" t="t" r="r" b="b"/>
              <a:pathLst>
                <a:path w="5879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5546" y="629"/>
                  </a:lnTo>
                  <a:cubicBezTo>
                    <a:pt x="5731" y="629"/>
                    <a:pt x="5878" y="481"/>
                    <a:pt x="5878" y="296"/>
                  </a:cubicBezTo>
                  <a:cubicBezTo>
                    <a:pt x="5878" y="148"/>
                    <a:pt x="5731" y="0"/>
                    <a:pt x="5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5" name="Google Shape;4545;p64">
              <a:extLst>
                <a:ext uri="{FF2B5EF4-FFF2-40B4-BE49-F238E27FC236}">
                  <a16:creationId xmlns:a16="http://schemas.microsoft.com/office/drawing/2014/main" id="{9459FB49-9342-80A5-8161-AFB510D6506A}"/>
                </a:ext>
              </a:extLst>
            </p:cNvPr>
            <p:cNvSpPr/>
            <p:nvPr/>
          </p:nvSpPr>
          <p:spPr>
            <a:xfrm>
              <a:off x="3704150" y="1371275"/>
              <a:ext cx="96150" cy="15725"/>
            </a:xfrm>
            <a:custGeom>
              <a:avLst/>
              <a:gdLst/>
              <a:ahLst/>
              <a:cxnLst/>
              <a:rect l="l" t="t" r="r" b="b"/>
              <a:pathLst>
                <a:path w="3846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550" y="629"/>
                  </a:lnTo>
                  <a:cubicBezTo>
                    <a:pt x="3698" y="629"/>
                    <a:pt x="3846" y="481"/>
                    <a:pt x="3846" y="296"/>
                  </a:cubicBezTo>
                  <a:cubicBezTo>
                    <a:pt x="3846" y="148"/>
                    <a:pt x="3698" y="0"/>
                    <a:pt x="3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6" name="Google Shape;4546;p64">
              <a:extLst>
                <a:ext uri="{FF2B5EF4-FFF2-40B4-BE49-F238E27FC236}">
                  <a16:creationId xmlns:a16="http://schemas.microsoft.com/office/drawing/2014/main" id="{F9A0680D-6845-ABF7-CFC9-75263B7AED3C}"/>
                </a:ext>
              </a:extLst>
            </p:cNvPr>
            <p:cNvSpPr/>
            <p:nvPr/>
          </p:nvSpPr>
          <p:spPr>
            <a:xfrm>
              <a:off x="3148675" y="1371275"/>
              <a:ext cx="524075" cy="15725"/>
            </a:xfrm>
            <a:custGeom>
              <a:avLst/>
              <a:gdLst/>
              <a:ahLst/>
              <a:cxnLst/>
              <a:rect l="l" t="t" r="r" b="b"/>
              <a:pathLst>
                <a:path w="20963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0667" y="629"/>
                  </a:lnTo>
                  <a:cubicBezTo>
                    <a:pt x="20852" y="629"/>
                    <a:pt x="20963" y="481"/>
                    <a:pt x="20963" y="296"/>
                  </a:cubicBezTo>
                  <a:cubicBezTo>
                    <a:pt x="20963" y="148"/>
                    <a:pt x="20852" y="0"/>
                    <a:pt x="206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" name="Google Shape;4547;p64">
              <a:extLst>
                <a:ext uri="{FF2B5EF4-FFF2-40B4-BE49-F238E27FC236}">
                  <a16:creationId xmlns:a16="http://schemas.microsoft.com/office/drawing/2014/main" id="{034EE651-F564-B52C-3273-270EB89327BF}"/>
                </a:ext>
              </a:extLst>
            </p:cNvPr>
            <p:cNvSpPr/>
            <p:nvPr/>
          </p:nvSpPr>
          <p:spPr>
            <a:xfrm>
              <a:off x="2762325" y="1371275"/>
              <a:ext cx="359575" cy="15725"/>
            </a:xfrm>
            <a:custGeom>
              <a:avLst/>
              <a:gdLst/>
              <a:ahLst/>
              <a:cxnLst/>
              <a:rect l="l" t="t" r="r" b="b"/>
              <a:pathLst>
                <a:path w="14383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4050" y="629"/>
                  </a:lnTo>
                  <a:cubicBezTo>
                    <a:pt x="14235" y="629"/>
                    <a:pt x="14382" y="481"/>
                    <a:pt x="14382" y="296"/>
                  </a:cubicBezTo>
                  <a:cubicBezTo>
                    <a:pt x="14382" y="148"/>
                    <a:pt x="14235" y="0"/>
                    <a:pt x="140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8" name="Google Shape;4548;p64">
              <a:extLst>
                <a:ext uri="{FF2B5EF4-FFF2-40B4-BE49-F238E27FC236}">
                  <a16:creationId xmlns:a16="http://schemas.microsoft.com/office/drawing/2014/main" id="{CFE8B7B7-7808-2136-4582-E04D17233639}"/>
                </a:ext>
              </a:extLst>
            </p:cNvPr>
            <p:cNvSpPr/>
            <p:nvPr/>
          </p:nvSpPr>
          <p:spPr>
            <a:xfrm>
              <a:off x="3853900" y="1569975"/>
              <a:ext cx="158075" cy="15750"/>
            </a:xfrm>
            <a:custGeom>
              <a:avLst/>
              <a:gdLst/>
              <a:ahLst/>
              <a:cxnLst/>
              <a:rect l="l" t="t" r="r" b="b"/>
              <a:pathLst>
                <a:path w="6323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6026" y="629"/>
                  </a:lnTo>
                  <a:cubicBezTo>
                    <a:pt x="6211" y="629"/>
                    <a:pt x="6322" y="481"/>
                    <a:pt x="6322" y="297"/>
                  </a:cubicBezTo>
                  <a:cubicBezTo>
                    <a:pt x="6322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9" name="Google Shape;4549;p64">
              <a:extLst>
                <a:ext uri="{FF2B5EF4-FFF2-40B4-BE49-F238E27FC236}">
                  <a16:creationId xmlns:a16="http://schemas.microsoft.com/office/drawing/2014/main" id="{1E86055F-C99F-8E4D-6965-BF3D1B53943A}"/>
                </a:ext>
              </a:extLst>
            </p:cNvPr>
            <p:cNvSpPr/>
            <p:nvPr/>
          </p:nvSpPr>
          <p:spPr>
            <a:xfrm>
              <a:off x="3498050" y="1569975"/>
              <a:ext cx="340150" cy="15750"/>
            </a:xfrm>
            <a:custGeom>
              <a:avLst/>
              <a:gdLst/>
              <a:ahLst/>
              <a:cxnLst/>
              <a:rect l="l" t="t" r="r" b="b"/>
              <a:pathLst>
                <a:path w="13606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3273" y="629"/>
                  </a:lnTo>
                  <a:cubicBezTo>
                    <a:pt x="13458" y="629"/>
                    <a:pt x="13606" y="481"/>
                    <a:pt x="13606" y="297"/>
                  </a:cubicBezTo>
                  <a:cubicBezTo>
                    <a:pt x="13606" y="149"/>
                    <a:pt x="13458" y="1"/>
                    <a:pt x="13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0" name="Google Shape;4550;p64">
              <a:extLst>
                <a:ext uri="{FF2B5EF4-FFF2-40B4-BE49-F238E27FC236}">
                  <a16:creationId xmlns:a16="http://schemas.microsoft.com/office/drawing/2014/main" id="{D8D6B2FA-A0E4-3AC9-49D5-B4218EAFB39E}"/>
                </a:ext>
              </a:extLst>
            </p:cNvPr>
            <p:cNvSpPr/>
            <p:nvPr/>
          </p:nvSpPr>
          <p:spPr>
            <a:xfrm>
              <a:off x="3411175" y="1569975"/>
              <a:ext cx="57325" cy="15750"/>
            </a:xfrm>
            <a:custGeom>
              <a:avLst/>
              <a:gdLst/>
              <a:ahLst/>
              <a:cxnLst/>
              <a:rect l="l" t="t" r="r" b="b"/>
              <a:pathLst>
                <a:path w="2293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997" y="629"/>
                  </a:lnTo>
                  <a:cubicBezTo>
                    <a:pt x="2144" y="629"/>
                    <a:pt x="2292" y="481"/>
                    <a:pt x="2292" y="297"/>
                  </a:cubicBezTo>
                  <a:cubicBezTo>
                    <a:pt x="2292" y="149"/>
                    <a:pt x="2144" y="1"/>
                    <a:pt x="1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1" name="Google Shape;4551;p64">
              <a:extLst>
                <a:ext uri="{FF2B5EF4-FFF2-40B4-BE49-F238E27FC236}">
                  <a16:creationId xmlns:a16="http://schemas.microsoft.com/office/drawing/2014/main" id="{F225EC81-BF27-D7FB-20B4-A601CC7B5597}"/>
                </a:ext>
              </a:extLst>
            </p:cNvPr>
            <p:cNvSpPr/>
            <p:nvPr/>
          </p:nvSpPr>
          <p:spPr>
            <a:xfrm>
              <a:off x="3315975" y="1569975"/>
              <a:ext cx="84125" cy="15750"/>
            </a:xfrm>
            <a:custGeom>
              <a:avLst/>
              <a:gdLst/>
              <a:ahLst/>
              <a:cxnLst/>
              <a:rect l="l" t="t" r="r" b="b"/>
              <a:pathLst>
                <a:path w="3365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069" y="629"/>
                  </a:lnTo>
                  <a:cubicBezTo>
                    <a:pt x="3217" y="629"/>
                    <a:pt x="3365" y="481"/>
                    <a:pt x="3365" y="297"/>
                  </a:cubicBezTo>
                  <a:cubicBezTo>
                    <a:pt x="3365" y="149"/>
                    <a:pt x="3217" y="1"/>
                    <a:pt x="3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2" name="Google Shape;4552;p64">
              <a:extLst>
                <a:ext uri="{FF2B5EF4-FFF2-40B4-BE49-F238E27FC236}">
                  <a16:creationId xmlns:a16="http://schemas.microsoft.com/office/drawing/2014/main" id="{018EE45B-D0E7-FBC8-4370-4B37A77CD6D3}"/>
                </a:ext>
              </a:extLst>
            </p:cNvPr>
            <p:cNvSpPr/>
            <p:nvPr/>
          </p:nvSpPr>
          <p:spPr>
            <a:xfrm>
              <a:off x="2991550" y="1569975"/>
              <a:ext cx="310575" cy="15750"/>
            </a:xfrm>
            <a:custGeom>
              <a:avLst/>
              <a:gdLst/>
              <a:ahLst/>
              <a:cxnLst/>
              <a:rect l="l" t="t" r="r" b="b"/>
              <a:pathLst>
                <a:path w="12423" h="630" extrusionOk="0">
                  <a:moveTo>
                    <a:pt x="333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333" y="629"/>
                  </a:cubicBezTo>
                  <a:lnTo>
                    <a:pt x="12127" y="629"/>
                  </a:lnTo>
                  <a:cubicBezTo>
                    <a:pt x="12312" y="629"/>
                    <a:pt x="12423" y="481"/>
                    <a:pt x="12423" y="297"/>
                  </a:cubicBezTo>
                  <a:cubicBezTo>
                    <a:pt x="12423" y="149"/>
                    <a:pt x="12312" y="1"/>
                    <a:pt x="121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3" name="Google Shape;4553;p64">
              <a:extLst>
                <a:ext uri="{FF2B5EF4-FFF2-40B4-BE49-F238E27FC236}">
                  <a16:creationId xmlns:a16="http://schemas.microsoft.com/office/drawing/2014/main" id="{772BD01C-5515-F096-5A06-01F2FE09AF84}"/>
                </a:ext>
              </a:extLst>
            </p:cNvPr>
            <p:cNvSpPr/>
            <p:nvPr/>
          </p:nvSpPr>
          <p:spPr>
            <a:xfrm>
              <a:off x="2762325" y="1569975"/>
              <a:ext cx="205225" cy="15750"/>
            </a:xfrm>
            <a:custGeom>
              <a:avLst/>
              <a:gdLst/>
              <a:ahLst/>
              <a:cxnLst/>
              <a:rect l="l" t="t" r="r" b="b"/>
              <a:pathLst>
                <a:path w="8209" h="630" extrusionOk="0">
                  <a:moveTo>
                    <a:pt x="297" y="1"/>
                  </a:moveTo>
                  <a:cubicBezTo>
                    <a:pt x="149" y="1"/>
                    <a:pt x="1" y="149"/>
                    <a:pt x="1" y="297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7913" y="629"/>
                  </a:lnTo>
                  <a:cubicBezTo>
                    <a:pt x="8060" y="629"/>
                    <a:pt x="8208" y="481"/>
                    <a:pt x="8208" y="297"/>
                  </a:cubicBezTo>
                  <a:cubicBezTo>
                    <a:pt x="8208" y="149"/>
                    <a:pt x="8060" y="1"/>
                    <a:pt x="79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4" name="Google Shape;4554;p64">
              <a:extLst>
                <a:ext uri="{FF2B5EF4-FFF2-40B4-BE49-F238E27FC236}">
                  <a16:creationId xmlns:a16="http://schemas.microsoft.com/office/drawing/2014/main" id="{F4C0E66F-36CA-107F-DE0B-E507ED8ED34F}"/>
                </a:ext>
              </a:extLst>
            </p:cNvPr>
            <p:cNvSpPr/>
            <p:nvPr/>
          </p:nvSpPr>
          <p:spPr>
            <a:xfrm>
              <a:off x="3964800" y="1702150"/>
              <a:ext cx="47175" cy="14825"/>
            </a:xfrm>
            <a:custGeom>
              <a:avLst/>
              <a:gdLst/>
              <a:ahLst/>
              <a:cxnLst/>
              <a:rect l="l" t="t" r="r" b="b"/>
              <a:pathLst>
                <a:path w="1887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1590" y="592"/>
                  </a:lnTo>
                  <a:cubicBezTo>
                    <a:pt x="1775" y="592"/>
                    <a:pt x="1886" y="444"/>
                    <a:pt x="1886" y="296"/>
                  </a:cubicBezTo>
                  <a:cubicBezTo>
                    <a:pt x="1886" y="112"/>
                    <a:pt x="1775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5" name="Google Shape;4555;p64">
              <a:extLst>
                <a:ext uri="{FF2B5EF4-FFF2-40B4-BE49-F238E27FC236}">
                  <a16:creationId xmlns:a16="http://schemas.microsoft.com/office/drawing/2014/main" id="{CDDB2841-1367-08C0-01BE-80DC0DE2F579}"/>
                </a:ext>
              </a:extLst>
            </p:cNvPr>
            <p:cNvSpPr/>
            <p:nvPr/>
          </p:nvSpPr>
          <p:spPr>
            <a:xfrm>
              <a:off x="3273450" y="1702150"/>
              <a:ext cx="664575" cy="14825"/>
            </a:xfrm>
            <a:custGeom>
              <a:avLst/>
              <a:gdLst/>
              <a:ahLst/>
              <a:cxnLst/>
              <a:rect l="l" t="t" r="r" b="b"/>
              <a:pathLst>
                <a:path w="26583" h="593" extrusionOk="0">
                  <a:moveTo>
                    <a:pt x="333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333" y="592"/>
                  </a:cubicBezTo>
                  <a:lnTo>
                    <a:pt x="26287" y="592"/>
                  </a:lnTo>
                  <a:cubicBezTo>
                    <a:pt x="26435" y="592"/>
                    <a:pt x="26582" y="444"/>
                    <a:pt x="26582" y="296"/>
                  </a:cubicBezTo>
                  <a:cubicBezTo>
                    <a:pt x="26582" y="112"/>
                    <a:pt x="26435" y="1"/>
                    <a:pt x="26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6" name="Google Shape;4556;p64">
              <a:extLst>
                <a:ext uri="{FF2B5EF4-FFF2-40B4-BE49-F238E27FC236}">
                  <a16:creationId xmlns:a16="http://schemas.microsoft.com/office/drawing/2014/main" id="{6823EE23-7679-DC41-4B1A-1C148EF78B28}"/>
                </a:ext>
              </a:extLst>
            </p:cNvPr>
            <p:cNvSpPr/>
            <p:nvPr/>
          </p:nvSpPr>
          <p:spPr>
            <a:xfrm>
              <a:off x="3112625" y="1702150"/>
              <a:ext cx="132200" cy="14825"/>
            </a:xfrm>
            <a:custGeom>
              <a:avLst/>
              <a:gdLst/>
              <a:ahLst/>
              <a:cxnLst/>
              <a:rect l="l" t="t" r="r" b="b"/>
              <a:pathLst>
                <a:path w="5288" h="593" extrusionOk="0">
                  <a:moveTo>
                    <a:pt x="333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333" y="592"/>
                  </a:cubicBezTo>
                  <a:lnTo>
                    <a:pt x="4955" y="592"/>
                  </a:lnTo>
                  <a:cubicBezTo>
                    <a:pt x="5140" y="592"/>
                    <a:pt x="5287" y="444"/>
                    <a:pt x="5287" y="296"/>
                  </a:cubicBezTo>
                  <a:cubicBezTo>
                    <a:pt x="5287" y="112"/>
                    <a:pt x="5140" y="1"/>
                    <a:pt x="4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7" name="Google Shape;4557;p64">
              <a:extLst>
                <a:ext uri="{FF2B5EF4-FFF2-40B4-BE49-F238E27FC236}">
                  <a16:creationId xmlns:a16="http://schemas.microsoft.com/office/drawing/2014/main" id="{24AC0BCE-50F2-D270-F620-2FB7BDF4E01B}"/>
                </a:ext>
              </a:extLst>
            </p:cNvPr>
            <p:cNvSpPr/>
            <p:nvPr/>
          </p:nvSpPr>
          <p:spPr>
            <a:xfrm>
              <a:off x="2762325" y="1702150"/>
              <a:ext cx="284700" cy="14825"/>
            </a:xfrm>
            <a:custGeom>
              <a:avLst/>
              <a:gdLst/>
              <a:ahLst/>
              <a:cxnLst/>
              <a:rect l="l" t="t" r="r" b="b"/>
              <a:pathLst>
                <a:path w="11388" h="593" extrusionOk="0">
                  <a:moveTo>
                    <a:pt x="297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297" y="592"/>
                  </a:cubicBezTo>
                  <a:lnTo>
                    <a:pt x="11055" y="592"/>
                  </a:lnTo>
                  <a:cubicBezTo>
                    <a:pt x="11240" y="592"/>
                    <a:pt x="11388" y="444"/>
                    <a:pt x="11388" y="296"/>
                  </a:cubicBezTo>
                  <a:cubicBezTo>
                    <a:pt x="11388" y="112"/>
                    <a:pt x="11240" y="1"/>
                    <a:pt x="110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" name="Google Shape;4558;p64">
              <a:extLst>
                <a:ext uri="{FF2B5EF4-FFF2-40B4-BE49-F238E27FC236}">
                  <a16:creationId xmlns:a16="http://schemas.microsoft.com/office/drawing/2014/main" id="{84E99E4A-5D66-099E-E52D-9B19A1CF6E8B}"/>
                </a:ext>
              </a:extLst>
            </p:cNvPr>
            <p:cNvSpPr/>
            <p:nvPr/>
          </p:nvSpPr>
          <p:spPr>
            <a:xfrm>
              <a:off x="3936150" y="1833400"/>
              <a:ext cx="75825" cy="15725"/>
            </a:xfrm>
            <a:custGeom>
              <a:avLst/>
              <a:gdLst/>
              <a:ahLst/>
              <a:cxnLst/>
              <a:rect l="l" t="t" r="r" b="b"/>
              <a:pathLst>
                <a:path w="3033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" name="Google Shape;4559;p64">
              <a:extLst>
                <a:ext uri="{FF2B5EF4-FFF2-40B4-BE49-F238E27FC236}">
                  <a16:creationId xmlns:a16="http://schemas.microsoft.com/office/drawing/2014/main" id="{7E0767D6-3D44-EE16-2EF1-CDF4FFBD23CF}"/>
                </a:ext>
              </a:extLst>
            </p:cNvPr>
            <p:cNvSpPr/>
            <p:nvPr/>
          </p:nvSpPr>
          <p:spPr>
            <a:xfrm>
              <a:off x="3785500" y="1833400"/>
              <a:ext cx="88750" cy="15725"/>
            </a:xfrm>
            <a:custGeom>
              <a:avLst/>
              <a:gdLst/>
              <a:ahLst/>
              <a:cxnLst/>
              <a:rect l="l" t="t" r="r" b="b"/>
              <a:pathLst>
                <a:path w="355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254" y="629"/>
                  </a:lnTo>
                  <a:cubicBezTo>
                    <a:pt x="3439" y="629"/>
                    <a:pt x="3549" y="481"/>
                    <a:pt x="3549" y="333"/>
                  </a:cubicBezTo>
                  <a:cubicBezTo>
                    <a:pt x="3549" y="148"/>
                    <a:pt x="3439" y="0"/>
                    <a:pt x="3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0" name="Google Shape;4560;p64">
              <a:extLst>
                <a:ext uri="{FF2B5EF4-FFF2-40B4-BE49-F238E27FC236}">
                  <a16:creationId xmlns:a16="http://schemas.microsoft.com/office/drawing/2014/main" id="{F1DE4CBD-A239-1F63-47B2-0A0FD55F3AA4}"/>
                </a:ext>
              </a:extLst>
            </p:cNvPr>
            <p:cNvSpPr/>
            <p:nvPr/>
          </p:nvSpPr>
          <p:spPr>
            <a:xfrm>
              <a:off x="3680125" y="1833400"/>
              <a:ext cx="84125" cy="15725"/>
            </a:xfrm>
            <a:custGeom>
              <a:avLst/>
              <a:gdLst/>
              <a:ahLst/>
              <a:cxnLst/>
              <a:rect l="l" t="t" r="r" b="b"/>
              <a:pathLst>
                <a:path w="3365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3032" y="629"/>
                  </a:lnTo>
                  <a:cubicBezTo>
                    <a:pt x="3217" y="629"/>
                    <a:pt x="3365" y="481"/>
                    <a:pt x="3365" y="333"/>
                  </a:cubicBezTo>
                  <a:cubicBezTo>
                    <a:pt x="3365" y="148"/>
                    <a:pt x="3217" y="0"/>
                    <a:pt x="30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1" name="Google Shape;4561;p64">
              <a:extLst>
                <a:ext uri="{FF2B5EF4-FFF2-40B4-BE49-F238E27FC236}">
                  <a16:creationId xmlns:a16="http://schemas.microsoft.com/office/drawing/2014/main" id="{40386C58-1DCE-B2A0-5338-BB86CE1277F1}"/>
                </a:ext>
              </a:extLst>
            </p:cNvPr>
            <p:cNvSpPr/>
            <p:nvPr/>
          </p:nvSpPr>
          <p:spPr>
            <a:xfrm>
              <a:off x="3535025" y="1833400"/>
              <a:ext cx="121100" cy="15725"/>
            </a:xfrm>
            <a:custGeom>
              <a:avLst/>
              <a:gdLst/>
              <a:ahLst/>
              <a:cxnLst/>
              <a:rect l="l" t="t" r="r" b="b"/>
              <a:pathLst>
                <a:path w="4844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4511" y="629"/>
                  </a:lnTo>
                  <a:cubicBezTo>
                    <a:pt x="4696" y="629"/>
                    <a:pt x="4843" y="481"/>
                    <a:pt x="4843" y="333"/>
                  </a:cubicBezTo>
                  <a:cubicBezTo>
                    <a:pt x="4843" y="148"/>
                    <a:pt x="4696" y="0"/>
                    <a:pt x="4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" name="Google Shape;4562;p64">
              <a:extLst>
                <a:ext uri="{FF2B5EF4-FFF2-40B4-BE49-F238E27FC236}">
                  <a16:creationId xmlns:a16="http://schemas.microsoft.com/office/drawing/2014/main" id="{3A308541-F511-626C-552F-9CEE735A53BC}"/>
                </a:ext>
              </a:extLst>
            </p:cNvPr>
            <p:cNvSpPr/>
            <p:nvPr/>
          </p:nvSpPr>
          <p:spPr>
            <a:xfrm>
              <a:off x="3421325" y="1833400"/>
              <a:ext cx="97075" cy="15725"/>
            </a:xfrm>
            <a:custGeom>
              <a:avLst/>
              <a:gdLst/>
              <a:ahLst/>
              <a:cxnLst/>
              <a:rect l="l" t="t" r="r" b="b"/>
              <a:pathLst>
                <a:path w="388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3587" y="629"/>
                  </a:lnTo>
                  <a:cubicBezTo>
                    <a:pt x="3772" y="629"/>
                    <a:pt x="3883" y="481"/>
                    <a:pt x="3883" y="333"/>
                  </a:cubicBezTo>
                  <a:cubicBezTo>
                    <a:pt x="3883" y="148"/>
                    <a:pt x="3772" y="0"/>
                    <a:pt x="35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" name="Google Shape;4563;p64">
              <a:extLst>
                <a:ext uri="{FF2B5EF4-FFF2-40B4-BE49-F238E27FC236}">
                  <a16:creationId xmlns:a16="http://schemas.microsoft.com/office/drawing/2014/main" id="{FA623BF3-595B-4BC7-3A92-D42259B65536}"/>
                </a:ext>
              </a:extLst>
            </p:cNvPr>
            <p:cNvSpPr/>
            <p:nvPr/>
          </p:nvSpPr>
          <p:spPr>
            <a:xfrm>
              <a:off x="3347400" y="1833400"/>
              <a:ext cx="65650" cy="15725"/>
            </a:xfrm>
            <a:custGeom>
              <a:avLst/>
              <a:gdLst/>
              <a:ahLst/>
              <a:cxnLst/>
              <a:rect l="l" t="t" r="r" b="b"/>
              <a:pathLst>
                <a:path w="2626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329" y="629"/>
                  </a:lnTo>
                  <a:cubicBezTo>
                    <a:pt x="2477" y="629"/>
                    <a:pt x="2625" y="481"/>
                    <a:pt x="2625" y="333"/>
                  </a:cubicBezTo>
                  <a:cubicBezTo>
                    <a:pt x="2625" y="148"/>
                    <a:pt x="2477" y="0"/>
                    <a:pt x="2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" name="Google Shape;4564;p64">
              <a:extLst>
                <a:ext uri="{FF2B5EF4-FFF2-40B4-BE49-F238E27FC236}">
                  <a16:creationId xmlns:a16="http://schemas.microsoft.com/office/drawing/2014/main" id="{25D1397A-FFAA-0F76-4148-B3669D45BE9A}"/>
                </a:ext>
              </a:extLst>
            </p:cNvPr>
            <p:cNvSpPr/>
            <p:nvPr/>
          </p:nvSpPr>
          <p:spPr>
            <a:xfrm>
              <a:off x="3002650" y="1833400"/>
              <a:ext cx="331825" cy="15725"/>
            </a:xfrm>
            <a:custGeom>
              <a:avLst/>
              <a:gdLst/>
              <a:ahLst/>
              <a:cxnLst/>
              <a:rect l="l" t="t" r="r" b="b"/>
              <a:pathLst>
                <a:path w="13273" h="629" extrusionOk="0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12940" y="629"/>
                  </a:lnTo>
                  <a:cubicBezTo>
                    <a:pt x="13125" y="629"/>
                    <a:pt x="13273" y="481"/>
                    <a:pt x="13273" y="333"/>
                  </a:cubicBezTo>
                  <a:cubicBezTo>
                    <a:pt x="13273" y="148"/>
                    <a:pt x="13125" y="0"/>
                    <a:pt x="12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" name="Google Shape;4565;p64">
              <a:extLst>
                <a:ext uri="{FF2B5EF4-FFF2-40B4-BE49-F238E27FC236}">
                  <a16:creationId xmlns:a16="http://schemas.microsoft.com/office/drawing/2014/main" id="{07A32910-E01A-C41A-14A2-FBCF9E75C771}"/>
                </a:ext>
              </a:extLst>
            </p:cNvPr>
            <p:cNvSpPr/>
            <p:nvPr/>
          </p:nvSpPr>
          <p:spPr>
            <a:xfrm>
              <a:off x="2762325" y="1833400"/>
              <a:ext cx="229250" cy="15725"/>
            </a:xfrm>
            <a:custGeom>
              <a:avLst/>
              <a:gdLst/>
              <a:ahLst/>
              <a:cxnLst/>
              <a:rect l="l" t="t" r="r" b="b"/>
              <a:pathLst>
                <a:path w="9170" h="629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8837" y="629"/>
                  </a:lnTo>
                  <a:cubicBezTo>
                    <a:pt x="9022" y="629"/>
                    <a:pt x="9170" y="481"/>
                    <a:pt x="9170" y="333"/>
                  </a:cubicBezTo>
                  <a:cubicBezTo>
                    <a:pt x="9170" y="148"/>
                    <a:pt x="9022" y="0"/>
                    <a:pt x="88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" name="Google Shape;4566;p64">
              <a:extLst>
                <a:ext uri="{FF2B5EF4-FFF2-40B4-BE49-F238E27FC236}">
                  <a16:creationId xmlns:a16="http://schemas.microsoft.com/office/drawing/2014/main" id="{E65127F2-0609-B222-F4B7-9E3285F53910}"/>
                </a:ext>
              </a:extLst>
            </p:cNvPr>
            <p:cNvSpPr/>
            <p:nvPr/>
          </p:nvSpPr>
          <p:spPr>
            <a:xfrm>
              <a:off x="3726350" y="2067250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5"/>
                    <a:pt x="666" y="2921"/>
                    <a:pt x="1479" y="2921"/>
                  </a:cubicBezTo>
                  <a:cubicBezTo>
                    <a:pt x="2292" y="2921"/>
                    <a:pt x="2921" y="2255"/>
                    <a:pt x="2921" y="1442"/>
                  </a:cubicBezTo>
                  <a:cubicBezTo>
                    <a:pt x="2921" y="629"/>
                    <a:pt x="2292" y="0"/>
                    <a:pt x="14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" name="Google Shape;4567;p64">
              <a:extLst>
                <a:ext uri="{FF2B5EF4-FFF2-40B4-BE49-F238E27FC236}">
                  <a16:creationId xmlns:a16="http://schemas.microsoft.com/office/drawing/2014/main" id="{A00CA4E9-5E3A-2060-D3AC-EFFB3203373F}"/>
                </a:ext>
              </a:extLst>
            </p:cNvPr>
            <p:cNvSpPr/>
            <p:nvPr/>
          </p:nvSpPr>
          <p:spPr>
            <a:xfrm>
              <a:off x="3718950" y="2058925"/>
              <a:ext cx="88750" cy="88750"/>
            </a:xfrm>
            <a:custGeom>
              <a:avLst/>
              <a:gdLst/>
              <a:ahLst/>
              <a:cxnLst/>
              <a:rect l="l" t="t" r="r" b="b"/>
              <a:pathLst>
                <a:path w="3550" h="3550" extrusionOk="0">
                  <a:moveTo>
                    <a:pt x="1775" y="629"/>
                  </a:moveTo>
                  <a:cubicBezTo>
                    <a:pt x="2403" y="629"/>
                    <a:pt x="2921" y="1146"/>
                    <a:pt x="2921" y="1775"/>
                  </a:cubicBezTo>
                  <a:cubicBezTo>
                    <a:pt x="2921" y="2403"/>
                    <a:pt x="2403" y="2921"/>
                    <a:pt x="1775" y="2921"/>
                  </a:cubicBezTo>
                  <a:cubicBezTo>
                    <a:pt x="1146" y="2921"/>
                    <a:pt x="629" y="2403"/>
                    <a:pt x="629" y="1775"/>
                  </a:cubicBezTo>
                  <a:cubicBezTo>
                    <a:pt x="629" y="1146"/>
                    <a:pt x="1146" y="629"/>
                    <a:pt x="1775" y="629"/>
                  </a:cubicBezTo>
                  <a:close/>
                  <a:moveTo>
                    <a:pt x="1775" y="0"/>
                  </a:moveTo>
                  <a:cubicBezTo>
                    <a:pt x="814" y="0"/>
                    <a:pt x="0" y="814"/>
                    <a:pt x="0" y="1775"/>
                  </a:cubicBezTo>
                  <a:cubicBezTo>
                    <a:pt x="0" y="2736"/>
                    <a:pt x="814" y="3549"/>
                    <a:pt x="1775" y="3549"/>
                  </a:cubicBezTo>
                  <a:cubicBezTo>
                    <a:pt x="2736" y="3549"/>
                    <a:pt x="3550" y="2736"/>
                    <a:pt x="3550" y="1775"/>
                  </a:cubicBezTo>
                  <a:cubicBezTo>
                    <a:pt x="3550" y="814"/>
                    <a:pt x="2736" y="0"/>
                    <a:pt x="1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" name="Google Shape;4568;p64">
              <a:extLst>
                <a:ext uri="{FF2B5EF4-FFF2-40B4-BE49-F238E27FC236}">
                  <a16:creationId xmlns:a16="http://schemas.microsoft.com/office/drawing/2014/main" id="{85EEB794-8B81-C99C-756C-040D6BF3BC96}"/>
                </a:ext>
              </a:extLst>
            </p:cNvPr>
            <p:cNvSpPr/>
            <p:nvPr/>
          </p:nvSpPr>
          <p:spPr>
            <a:xfrm>
              <a:off x="2028475" y="3650500"/>
              <a:ext cx="3505750" cy="189500"/>
            </a:xfrm>
            <a:custGeom>
              <a:avLst/>
              <a:gdLst/>
              <a:ahLst/>
              <a:cxnLst/>
              <a:rect l="l" t="t" r="r" b="b"/>
              <a:pathLst>
                <a:path w="140230" h="7580" extrusionOk="0">
                  <a:moveTo>
                    <a:pt x="0" y="1"/>
                  </a:moveTo>
                  <a:lnTo>
                    <a:pt x="0" y="7580"/>
                  </a:lnTo>
                  <a:lnTo>
                    <a:pt x="140230" y="7580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" name="Google Shape;4569;p64">
              <a:extLst>
                <a:ext uri="{FF2B5EF4-FFF2-40B4-BE49-F238E27FC236}">
                  <a16:creationId xmlns:a16="http://schemas.microsoft.com/office/drawing/2014/main" id="{667B7044-F162-D90F-BE72-26134F52B3AB}"/>
                </a:ext>
              </a:extLst>
            </p:cNvPr>
            <p:cNvSpPr/>
            <p:nvPr/>
          </p:nvSpPr>
          <p:spPr>
            <a:xfrm>
              <a:off x="2021075" y="3643125"/>
              <a:ext cx="3521475" cy="204275"/>
            </a:xfrm>
            <a:custGeom>
              <a:avLst/>
              <a:gdLst/>
              <a:ahLst/>
              <a:cxnLst/>
              <a:rect l="l" t="t" r="r" b="b"/>
              <a:pathLst>
                <a:path w="140859" h="8171" extrusionOk="0">
                  <a:moveTo>
                    <a:pt x="140230" y="629"/>
                  </a:moveTo>
                  <a:lnTo>
                    <a:pt x="140230" y="7542"/>
                  </a:lnTo>
                  <a:lnTo>
                    <a:pt x="592" y="754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7875"/>
                  </a:lnTo>
                  <a:cubicBezTo>
                    <a:pt x="0" y="7949"/>
                    <a:pt x="37" y="8023"/>
                    <a:pt x="74" y="8097"/>
                  </a:cubicBezTo>
                  <a:cubicBezTo>
                    <a:pt x="148" y="8134"/>
                    <a:pt x="222" y="8171"/>
                    <a:pt x="296" y="8171"/>
                  </a:cubicBezTo>
                  <a:lnTo>
                    <a:pt x="140526" y="8171"/>
                  </a:lnTo>
                  <a:cubicBezTo>
                    <a:pt x="140637" y="8171"/>
                    <a:pt x="140711" y="8134"/>
                    <a:pt x="140747" y="8097"/>
                  </a:cubicBezTo>
                  <a:cubicBezTo>
                    <a:pt x="140821" y="8023"/>
                    <a:pt x="140858" y="7949"/>
                    <a:pt x="140858" y="7875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" name="Google Shape;4570;p64">
              <a:extLst>
                <a:ext uri="{FF2B5EF4-FFF2-40B4-BE49-F238E27FC236}">
                  <a16:creationId xmlns:a16="http://schemas.microsoft.com/office/drawing/2014/main" id="{AF42C871-0560-C83E-A3C3-F4F01247C016}"/>
                </a:ext>
              </a:extLst>
            </p:cNvPr>
            <p:cNvSpPr/>
            <p:nvPr/>
          </p:nvSpPr>
          <p:spPr>
            <a:xfrm>
              <a:off x="1668925" y="2418450"/>
              <a:ext cx="4230400" cy="734825"/>
            </a:xfrm>
            <a:custGeom>
              <a:avLst/>
              <a:gdLst/>
              <a:ahLst/>
              <a:cxnLst/>
              <a:rect l="l" t="t" r="r" b="b"/>
              <a:pathLst>
                <a:path w="169216" h="29393" extrusionOk="0">
                  <a:moveTo>
                    <a:pt x="52647" y="1"/>
                  </a:moveTo>
                  <a:lnTo>
                    <a:pt x="1" y="15085"/>
                  </a:lnTo>
                  <a:lnTo>
                    <a:pt x="6027" y="29393"/>
                  </a:lnTo>
                  <a:lnTo>
                    <a:pt x="163189" y="29393"/>
                  </a:lnTo>
                  <a:lnTo>
                    <a:pt x="169215" y="15085"/>
                  </a:lnTo>
                  <a:lnTo>
                    <a:pt x="1165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" name="Google Shape;4571;p64">
              <a:extLst>
                <a:ext uri="{FF2B5EF4-FFF2-40B4-BE49-F238E27FC236}">
                  <a16:creationId xmlns:a16="http://schemas.microsoft.com/office/drawing/2014/main" id="{91ECD6AC-1365-B375-1546-750A810740F1}"/>
                </a:ext>
              </a:extLst>
            </p:cNvPr>
            <p:cNvSpPr/>
            <p:nvPr/>
          </p:nvSpPr>
          <p:spPr>
            <a:xfrm>
              <a:off x="1661525" y="2410150"/>
              <a:ext cx="4246100" cy="750525"/>
            </a:xfrm>
            <a:custGeom>
              <a:avLst/>
              <a:gdLst/>
              <a:ahLst/>
              <a:cxnLst/>
              <a:rect l="l" t="t" r="r" b="b"/>
              <a:pathLst>
                <a:path w="169844" h="30021" extrusionOk="0">
                  <a:moveTo>
                    <a:pt x="116791" y="629"/>
                  </a:moveTo>
                  <a:lnTo>
                    <a:pt x="169104" y="15639"/>
                  </a:lnTo>
                  <a:lnTo>
                    <a:pt x="163300" y="29429"/>
                  </a:lnTo>
                  <a:lnTo>
                    <a:pt x="6545" y="29429"/>
                  </a:lnTo>
                  <a:lnTo>
                    <a:pt x="740" y="15639"/>
                  </a:lnTo>
                  <a:lnTo>
                    <a:pt x="53017" y="629"/>
                  </a:lnTo>
                  <a:close/>
                  <a:moveTo>
                    <a:pt x="52943" y="0"/>
                  </a:moveTo>
                  <a:lnTo>
                    <a:pt x="52869" y="37"/>
                  </a:lnTo>
                  <a:lnTo>
                    <a:pt x="223" y="15121"/>
                  </a:lnTo>
                  <a:cubicBezTo>
                    <a:pt x="149" y="15158"/>
                    <a:pt x="75" y="15232"/>
                    <a:pt x="38" y="15306"/>
                  </a:cubicBezTo>
                  <a:cubicBezTo>
                    <a:pt x="1" y="15380"/>
                    <a:pt x="1" y="15454"/>
                    <a:pt x="38" y="15565"/>
                  </a:cubicBezTo>
                  <a:lnTo>
                    <a:pt x="6064" y="29836"/>
                  </a:lnTo>
                  <a:cubicBezTo>
                    <a:pt x="6101" y="29946"/>
                    <a:pt x="6212" y="30020"/>
                    <a:pt x="6323" y="30020"/>
                  </a:cubicBezTo>
                  <a:lnTo>
                    <a:pt x="163485" y="30020"/>
                  </a:lnTo>
                  <a:cubicBezTo>
                    <a:pt x="163633" y="30020"/>
                    <a:pt x="163744" y="29946"/>
                    <a:pt x="163781" y="29836"/>
                  </a:cubicBezTo>
                  <a:lnTo>
                    <a:pt x="169807" y="15565"/>
                  </a:lnTo>
                  <a:cubicBezTo>
                    <a:pt x="169844" y="15454"/>
                    <a:pt x="169844" y="15380"/>
                    <a:pt x="169807" y="15306"/>
                  </a:cubicBezTo>
                  <a:cubicBezTo>
                    <a:pt x="169770" y="15232"/>
                    <a:pt x="169696" y="15158"/>
                    <a:pt x="169622" y="15121"/>
                  </a:cubicBezTo>
                  <a:lnTo>
                    <a:pt x="116976" y="37"/>
                  </a:lnTo>
                  <a:lnTo>
                    <a:pt x="1168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" name="Google Shape;4572;p64">
              <a:extLst>
                <a:ext uri="{FF2B5EF4-FFF2-40B4-BE49-F238E27FC236}">
                  <a16:creationId xmlns:a16="http://schemas.microsoft.com/office/drawing/2014/main" id="{A32B666B-FC25-6360-A9D7-954BDCD73776}"/>
                </a:ext>
              </a:extLst>
            </p:cNvPr>
            <p:cNvSpPr/>
            <p:nvPr/>
          </p:nvSpPr>
          <p:spPr>
            <a:xfrm>
              <a:off x="2122750" y="26902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9391" y="0"/>
                  </a:moveTo>
                  <a:lnTo>
                    <a:pt x="0" y="2366"/>
                  </a:lnTo>
                  <a:lnTo>
                    <a:pt x="6248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" name="Google Shape;4573;p64">
              <a:extLst>
                <a:ext uri="{FF2B5EF4-FFF2-40B4-BE49-F238E27FC236}">
                  <a16:creationId xmlns:a16="http://schemas.microsoft.com/office/drawing/2014/main" id="{9D7BE42E-34BA-FD1F-ECEF-541B485A1B3C}"/>
                </a:ext>
              </a:extLst>
            </p:cNvPr>
            <p:cNvSpPr/>
            <p:nvPr/>
          </p:nvSpPr>
          <p:spPr>
            <a:xfrm>
              <a:off x="2396325" y="26218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9391" y="0"/>
                  </a:moveTo>
                  <a:lnTo>
                    <a:pt x="0" y="2367"/>
                  </a:lnTo>
                  <a:lnTo>
                    <a:pt x="6249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" name="Google Shape;4574;p64">
              <a:extLst>
                <a:ext uri="{FF2B5EF4-FFF2-40B4-BE49-F238E27FC236}">
                  <a16:creationId xmlns:a16="http://schemas.microsoft.com/office/drawing/2014/main" id="{ED2E81CC-EF24-96C2-B741-575FF800975B}"/>
                </a:ext>
              </a:extLst>
            </p:cNvPr>
            <p:cNvSpPr/>
            <p:nvPr/>
          </p:nvSpPr>
          <p:spPr>
            <a:xfrm>
              <a:off x="5047125" y="2690200"/>
              <a:ext cx="409475" cy="244950"/>
            </a:xfrm>
            <a:custGeom>
              <a:avLst/>
              <a:gdLst/>
              <a:ahLst/>
              <a:cxnLst/>
              <a:rect l="l" t="t" r="r" b="b"/>
              <a:pathLst>
                <a:path w="16379" h="9798" extrusionOk="0">
                  <a:moveTo>
                    <a:pt x="6988" y="0"/>
                  </a:moveTo>
                  <a:lnTo>
                    <a:pt x="0" y="8910"/>
                  </a:lnTo>
                  <a:lnTo>
                    <a:pt x="10130" y="9798"/>
                  </a:lnTo>
                  <a:lnTo>
                    <a:pt x="16378" y="2366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" name="Google Shape;4575;p64">
              <a:extLst>
                <a:ext uri="{FF2B5EF4-FFF2-40B4-BE49-F238E27FC236}">
                  <a16:creationId xmlns:a16="http://schemas.microsoft.com/office/drawing/2014/main" id="{F3618D36-D9FC-B8CB-46AB-94FC9F47BB3D}"/>
                </a:ext>
              </a:extLst>
            </p:cNvPr>
            <p:cNvSpPr/>
            <p:nvPr/>
          </p:nvSpPr>
          <p:spPr>
            <a:xfrm>
              <a:off x="4772600" y="2621800"/>
              <a:ext cx="410400" cy="244950"/>
            </a:xfrm>
            <a:custGeom>
              <a:avLst/>
              <a:gdLst/>
              <a:ahLst/>
              <a:cxnLst/>
              <a:rect l="l" t="t" r="r" b="b"/>
              <a:pathLst>
                <a:path w="16416" h="9798" extrusionOk="0">
                  <a:moveTo>
                    <a:pt x="7025" y="0"/>
                  </a:moveTo>
                  <a:lnTo>
                    <a:pt x="1" y="8910"/>
                  </a:lnTo>
                  <a:lnTo>
                    <a:pt x="10131" y="9798"/>
                  </a:lnTo>
                  <a:lnTo>
                    <a:pt x="16416" y="2367"/>
                  </a:lnTo>
                  <a:lnTo>
                    <a:pt x="70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" name="Google Shape;4576;p64">
              <a:extLst>
                <a:ext uri="{FF2B5EF4-FFF2-40B4-BE49-F238E27FC236}">
                  <a16:creationId xmlns:a16="http://schemas.microsoft.com/office/drawing/2014/main" id="{C1DB2501-B911-9DEE-0CA4-BAC50A51F6CB}"/>
                </a:ext>
              </a:extLst>
            </p:cNvPr>
            <p:cNvSpPr/>
            <p:nvPr/>
          </p:nvSpPr>
          <p:spPr>
            <a:xfrm>
              <a:off x="1668925" y="2795550"/>
              <a:ext cx="863300" cy="854975"/>
            </a:xfrm>
            <a:custGeom>
              <a:avLst/>
              <a:gdLst/>
              <a:ahLst/>
              <a:cxnLst/>
              <a:rect l="l" t="t" r="r" b="b"/>
              <a:pathLst>
                <a:path w="34532" h="34199" extrusionOk="0">
                  <a:moveTo>
                    <a:pt x="1" y="1"/>
                  </a:moveTo>
                  <a:lnTo>
                    <a:pt x="14604" y="34199"/>
                  </a:lnTo>
                  <a:lnTo>
                    <a:pt x="31537" y="34199"/>
                  </a:lnTo>
                  <a:lnTo>
                    <a:pt x="34531" y="46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" name="Google Shape;4577;p64">
              <a:extLst>
                <a:ext uri="{FF2B5EF4-FFF2-40B4-BE49-F238E27FC236}">
                  <a16:creationId xmlns:a16="http://schemas.microsoft.com/office/drawing/2014/main" id="{3E507533-E572-7EA0-9837-561A89A159C6}"/>
                </a:ext>
              </a:extLst>
            </p:cNvPr>
            <p:cNvSpPr/>
            <p:nvPr/>
          </p:nvSpPr>
          <p:spPr>
            <a:xfrm>
              <a:off x="1661525" y="2788175"/>
              <a:ext cx="879000" cy="870675"/>
            </a:xfrm>
            <a:custGeom>
              <a:avLst/>
              <a:gdLst/>
              <a:ahLst/>
              <a:cxnLst/>
              <a:rect l="l" t="t" r="r" b="b"/>
              <a:pathLst>
                <a:path w="35160" h="34827" extrusionOk="0">
                  <a:moveTo>
                    <a:pt x="814" y="703"/>
                  </a:moveTo>
                  <a:lnTo>
                    <a:pt x="34494" y="5250"/>
                  </a:lnTo>
                  <a:lnTo>
                    <a:pt x="31526" y="34198"/>
                  </a:lnTo>
                  <a:lnTo>
                    <a:pt x="15122" y="34198"/>
                  </a:lnTo>
                  <a:lnTo>
                    <a:pt x="814" y="703"/>
                  </a:lnTo>
                  <a:close/>
                  <a:moveTo>
                    <a:pt x="334" y="0"/>
                  </a:moveTo>
                  <a:cubicBezTo>
                    <a:pt x="260" y="0"/>
                    <a:pt x="149" y="37"/>
                    <a:pt x="75" y="111"/>
                  </a:cubicBezTo>
                  <a:cubicBezTo>
                    <a:pt x="1" y="222"/>
                    <a:pt x="1" y="333"/>
                    <a:pt x="38" y="444"/>
                  </a:cubicBezTo>
                  <a:lnTo>
                    <a:pt x="14641" y="34605"/>
                  </a:lnTo>
                  <a:cubicBezTo>
                    <a:pt x="14678" y="34753"/>
                    <a:pt x="14789" y="34827"/>
                    <a:pt x="14900" y="34827"/>
                  </a:cubicBezTo>
                  <a:lnTo>
                    <a:pt x="31833" y="34827"/>
                  </a:lnTo>
                  <a:cubicBezTo>
                    <a:pt x="31980" y="34827"/>
                    <a:pt x="32091" y="34679"/>
                    <a:pt x="32128" y="34531"/>
                  </a:cubicBezTo>
                  <a:lnTo>
                    <a:pt x="35123" y="5028"/>
                  </a:lnTo>
                  <a:cubicBezTo>
                    <a:pt x="35160" y="4843"/>
                    <a:pt x="35049" y="4695"/>
                    <a:pt x="34864" y="4695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" name="Google Shape;4578;p64">
              <a:extLst>
                <a:ext uri="{FF2B5EF4-FFF2-40B4-BE49-F238E27FC236}">
                  <a16:creationId xmlns:a16="http://schemas.microsoft.com/office/drawing/2014/main" id="{DADD8D87-C4B3-00EB-2A47-B2B48CA59674}"/>
                </a:ext>
              </a:extLst>
            </p:cNvPr>
            <p:cNvSpPr/>
            <p:nvPr/>
          </p:nvSpPr>
          <p:spPr>
            <a:xfrm>
              <a:off x="564425" y="2517350"/>
              <a:ext cx="635925" cy="2438250"/>
            </a:xfrm>
            <a:custGeom>
              <a:avLst/>
              <a:gdLst/>
              <a:ahLst/>
              <a:cxnLst/>
              <a:rect l="l" t="t" r="r" b="b"/>
              <a:pathLst>
                <a:path w="25437" h="97530" extrusionOk="0">
                  <a:moveTo>
                    <a:pt x="1" y="1"/>
                  </a:moveTo>
                  <a:lnTo>
                    <a:pt x="1" y="97049"/>
                  </a:lnTo>
                  <a:lnTo>
                    <a:pt x="24438" y="97530"/>
                  </a:lnTo>
                  <a:lnTo>
                    <a:pt x="25437" y="97530"/>
                  </a:lnTo>
                  <a:lnTo>
                    <a:pt x="25437" y="6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" name="Google Shape;4579;p64">
              <a:extLst>
                <a:ext uri="{FF2B5EF4-FFF2-40B4-BE49-F238E27FC236}">
                  <a16:creationId xmlns:a16="http://schemas.microsoft.com/office/drawing/2014/main" id="{B576146F-7D18-4C3B-404A-5FEAE7EB18D7}"/>
                </a:ext>
              </a:extLst>
            </p:cNvPr>
            <p:cNvSpPr/>
            <p:nvPr/>
          </p:nvSpPr>
          <p:spPr>
            <a:xfrm>
              <a:off x="557050" y="2509725"/>
              <a:ext cx="651625" cy="2453275"/>
            </a:xfrm>
            <a:custGeom>
              <a:avLst/>
              <a:gdLst/>
              <a:ahLst/>
              <a:cxnLst/>
              <a:rect l="l" t="t" r="r" b="b"/>
              <a:pathLst>
                <a:path w="26065" h="98131" extrusionOk="0">
                  <a:moveTo>
                    <a:pt x="629" y="1859"/>
                  </a:moveTo>
                  <a:lnTo>
                    <a:pt x="25436" y="62232"/>
                  </a:lnTo>
                  <a:lnTo>
                    <a:pt x="25436" y="97502"/>
                  </a:lnTo>
                  <a:lnTo>
                    <a:pt x="24733" y="97502"/>
                  </a:lnTo>
                  <a:lnTo>
                    <a:pt x="629" y="97021"/>
                  </a:lnTo>
                  <a:lnTo>
                    <a:pt x="629" y="1859"/>
                  </a:lnTo>
                  <a:close/>
                  <a:moveTo>
                    <a:pt x="334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111" y="47"/>
                    <a:pt x="0" y="158"/>
                    <a:pt x="0" y="306"/>
                  </a:cubicBezTo>
                  <a:lnTo>
                    <a:pt x="0" y="97354"/>
                  </a:lnTo>
                  <a:cubicBezTo>
                    <a:pt x="0" y="97502"/>
                    <a:pt x="148" y="97650"/>
                    <a:pt x="296" y="97650"/>
                  </a:cubicBezTo>
                  <a:lnTo>
                    <a:pt x="24733" y="98130"/>
                  </a:lnTo>
                  <a:lnTo>
                    <a:pt x="25732" y="98130"/>
                  </a:lnTo>
                  <a:cubicBezTo>
                    <a:pt x="25842" y="98130"/>
                    <a:pt x="25916" y="98093"/>
                    <a:pt x="25953" y="98056"/>
                  </a:cubicBezTo>
                  <a:cubicBezTo>
                    <a:pt x="26027" y="97982"/>
                    <a:pt x="26064" y="97908"/>
                    <a:pt x="26064" y="97835"/>
                  </a:cubicBezTo>
                  <a:lnTo>
                    <a:pt x="26064" y="62158"/>
                  </a:lnTo>
                  <a:lnTo>
                    <a:pt x="26027" y="62047"/>
                  </a:lnTo>
                  <a:lnTo>
                    <a:pt x="592" y="195"/>
                  </a:lnTo>
                  <a:cubicBezTo>
                    <a:pt x="561" y="72"/>
                    <a:pt x="454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" name="Google Shape;4580;p64">
              <a:extLst>
                <a:ext uri="{FF2B5EF4-FFF2-40B4-BE49-F238E27FC236}">
                  <a16:creationId xmlns:a16="http://schemas.microsoft.com/office/drawing/2014/main" id="{65A5CB4D-F12A-97B3-0E76-6D8874A576E9}"/>
                </a:ext>
              </a:extLst>
            </p:cNvPr>
            <p:cNvSpPr/>
            <p:nvPr/>
          </p:nvSpPr>
          <p:spPr>
            <a:xfrm>
              <a:off x="6378975" y="2517350"/>
              <a:ext cx="635925" cy="2438250"/>
            </a:xfrm>
            <a:custGeom>
              <a:avLst/>
              <a:gdLst/>
              <a:ahLst/>
              <a:cxnLst/>
              <a:rect l="l" t="t" r="r" b="b"/>
              <a:pathLst>
                <a:path w="25437" h="97530" extrusionOk="0">
                  <a:moveTo>
                    <a:pt x="25437" y="1"/>
                  </a:moveTo>
                  <a:lnTo>
                    <a:pt x="1" y="61853"/>
                  </a:lnTo>
                  <a:lnTo>
                    <a:pt x="1" y="97530"/>
                  </a:lnTo>
                  <a:lnTo>
                    <a:pt x="1036" y="97530"/>
                  </a:lnTo>
                  <a:lnTo>
                    <a:pt x="25437" y="97049"/>
                  </a:lnTo>
                  <a:lnTo>
                    <a:pt x="25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" name="Google Shape;4581;p64">
              <a:extLst>
                <a:ext uri="{FF2B5EF4-FFF2-40B4-BE49-F238E27FC236}">
                  <a16:creationId xmlns:a16="http://schemas.microsoft.com/office/drawing/2014/main" id="{EC17A00F-6CAA-666B-D5BD-872E5DE97109}"/>
                </a:ext>
              </a:extLst>
            </p:cNvPr>
            <p:cNvSpPr/>
            <p:nvPr/>
          </p:nvSpPr>
          <p:spPr>
            <a:xfrm>
              <a:off x="6371600" y="2509725"/>
              <a:ext cx="650700" cy="2453275"/>
            </a:xfrm>
            <a:custGeom>
              <a:avLst/>
              <a:gdLst/>
              <a:ahLst/>
              <a:cxnLst/>
              <a:rect l="l" t="t" r="r" b="b"/>
              <a:pathLst>
                <a:path w="26028" h="98131" extrusionOk="0">
                  <a:moveTo>
                    <a:pt x="25436" y="1859"/>
                  </a:moveTo>
                  <a:lnTo>
                    <a:pt x="25436" y="97021"/>
                  </a:lnTo>
                  <a:lnTo>
                    <a:pt x="1331" y="97502"/>
                  </a:lnTo>
                  <a:lnTo>
                    <a:pt x="592" y="97502"/>
                  </a:lnTo>
                  <a:lnTo>
                    <a:pt x="592" y="62232"/>
                  </a:lnTo>
                  <a:lnTo>
                    <a:pt x="25436" y="1859"/>
                  </a:lnTo>
                  <a:close/>
                  <a:moveTo>
                    <a:pt x="25730" y="1"/>
                  </a:moveTo>
                  <a:cubicBezTo>
                    <a:pt x="25609" y="1"/>
                    <a:pt x="25497" y="72"/>
                    <a:pt x="25436" y="195"/>
                  </a:cubicBezTo>
                  <a:lnTo>
                    <a:pt x="0" y="62047"/>
                  </a:lnTo>
                  <a:lnTo>
                    <a:pt x="0" y="62158"/>
                  </a:lnTo>
                  <a:lnTo>
                    <a:pt x="0" y="97835"/>
                  </a:lnTo>
                  <a:cubicBezTo>
                    <a:pt x="0" y="97908"/>
                    <a:pt x="37" y="97982"/>
                    <a:pt x="74" y="98056"/>
                  </a:cubicBezTo>
                  <a:cubicBezTo>
                    <a:pt x="148" y="98093"/>
                    <a:pt x="222" y="98130"/>
                    <a:pt x="296" y="98130"/>
                  </a:cubicBezTo>
                  <a:lnTo>
                    <a:pt x="1331" y="98130"/>
                  </a:lnTo>
                  <a:lnTo>
                    <a:pt x="25732" y="97650"/>
                  </a:lnTo>
                  <a:cubicBezTo>
                    <a:pt x="25916" y="97650"/>
                    <a:pt x="26027" y="97502"/>
                    <a:pt x="26027" y="97354"/>
                  </a:cubicBezTo>
                  <a:lnTo>
                    <a:pt x="26027" y="306"/>
                  </a:lnTo>
                  <a:cubicBezTo>
                    <a:pt x="26027" y="158"/>
                    <a:pt x="25953" y="47"/>
                    <a:pt x="25805" y="10"/>
                  </a:cubicBezTo>
                  <a:cubicBezTo>
                    <a:pt x="25780" y="4"/>
                    <a:pt x="25755" y="1"/>
                    <a:pt x="25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" name="Google Shape;4582;p64">
              <a:extLst>
                <a:ext uri="{FF2B5EF4-FFF2-40B4-BE49-F238E27FC236}">
                  <a16:creationId xmlns:a16="http://schemas.microsoft.com/office/drawing/2014/main" id="{A981E29E-3487-3747-65DE-EC7F9D295F5E}"/>
                </a:ext>
              </a:extLst>
            </p:cNvPr>
            <p:cNvSpPr/>
            <p:nvPr/>
          </p:nvSpPr>
          <p:spPr>
            <a:xfrm>
              <a:off x="564425" y="2517350"/>
              <a:ext cx="1469625" cy="1546325"/>
            </a:xfrm>
            <a:custGeom>
              <a:avLst/>
              <a:gdLst/>
              <a:ahLst/>
              <a:cxnLst/>
              <a:rect l="l" t="t" r="r" b="b"/>
              <a:pathLst>
                <a:path w="58785" h="61853" extrusionOk="0">
                  <a:moveTo>
                    <a:pt x="1" y="1"/>
                  </a:moveTo>
                  <a:lnTo>
                    <a:pt x="25363" y="61853"/>
                  </a:lnTo>
                  <a:lnTo>
                    <a:pt x="58784" y="45327"/>
                  </a:lnTo>
                  <a:lnTo>
                    <a:pt x="44181" y="111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" name="Google Shape;4583;p64">
              <a:extLst>
                <a:ext uri="{FF2B5EF4-FFF2-40B4-BE49-F238E27FC236}">
                  <a16:creationId xmlns:a16="http://schemas.microsoft.com/office/drawing/2014/main" id="{8485B4DD-A564-561E-4ADF-518C56BA707E}"/>
                </a:ext>
              </a:extLst>
            </p:cNvPr>
            <p:cNvSpPr/>
            <p:nvPr/>
          </p:nvSpPr>
          <p:spPr>
            <a:xfrm>
              <a:off x="556125" y="2509600"/>
              <a:ext cx="1487150" cy="1562075"/>
            </a:xfrm>
            <a:custGeom>
              <a:avLst/>
              <a:gdLst/>
              <a:ahLst/>
              <a:cxnLst/>
              <a:rect l="l" t="t" r="r" b="b"/>
              <a:pathLst>
                <a:path w="59486" h="62483" extrusionOk="0">
                  <a:moveTo>
                    <a:pt x="850" y="754"/>
                  </a:moveTo>
                  <a:lnTo>
                    <a:pt x="44291" y="11698"/>
                  </a:lnTo>
                  <a:lnTo>
                    <a:pt x="58752" y="45503"/>
                  </a:lnTo>
                  <a:lnTo>
                    <a:pt x="58752" y="45503"/>
                  </a:lnTo>
                  <a:lnTo>
                    <a:pt x="25879" y="61756"/>
                  </a:lnTo>
                  <a:lnTo>
                    <a:pt x="850" y="754"/>
                  </a:lnTo>
                  <a:close/>
                  <a:moveTo>
                    <a:pt x="318" y="1"/>
                  </a:moveTo>
                  <a:cubicBezTo>
                    <a:pt x="239" y="1"/>
                    <a:pt x="165" y="35"/>
                    <a:pt x="111" y="89"/>
                  </a:cubicBezTo>
                  <a:cubicBezTo>
                    <a:pt x="37" y="200"/>
                    <a:pt x="0" y="311"/>
                    <a:pt x="74" y="422"/>
                  </a:cubicBezTo>
                  <a:lnTo>
                    <a:pt x="25399" y="62274"/>
                  </a:lnTo>
                  <a:cubicBezTo>
                    <a:pt x="25436" y="62348"/>
                    <a:pt x="25510" y="62422"/>
                    <a:pt x="25584" y="62459"/>
                  </a:cubicBezTo>
                  <a:cubicBezTo>
                    <a:pt x="25614" y="62474"/>
                    <a:pt x="25651" y="62483"/>
                    <a:pt x="25689" y="62483"/>
                  </a:cubicBezTo>
                  <a:cubicBezTo>
                    <a:pt x="25743" y="62483"/>
                    <a:pt x="25799" y="62465"/>
                    <a:pt x="25842" y="62422"/>
                  </a:cubicBezTo>
                  <a:lnTo>
                    <a:pt x="59264" y="45933"/>
                  </a:lnTo>
                  <a:cubicBezTo>
                    <a:pt x="59412" y="45859"/>
                    <a:pt x="59486" y="45674"/>
                    <a:pt x="59412" y="45526"/>
                  </a:cubicBezTo>
                  <a:lnTo>
                    <a:pt x="44808" y="11328"/>
                  </a:lnTo>
                  <a:cubicBezTo>
                    <a:pt x="44771" y="11254"/>
                    <a:pt x="44697" y="11180"/>
                    <a:pt x="44587" y="11143"/>
                  </a:cubicBezTo>
                  <a:lnTo>
                    <a:pt x="407" y="15"/>
                  </a:lnTo>
                  <a:cubicBezTo>
                    <a:pt x="377" y="5"/>
                    <a:pt x="347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" name="Google Shape;4584;p64">
              <a:extLst>
                <a:ext uri="{FF2B5EF4-FFF2-40B4-BE49-F238E27FC236}">
                  <a16:creationId xmlns:a16="http://schemas.microsoft.com/office/drawing/2014/main" id="{4E86F080-D773-6CB4-DECF-A0A29721D508}"/>
                </a:ext>
              </a:extLst>
            </p:cNvPr>
            <p:cNvSpPr/>
            <p:nvPr/>
          </p:nvSpPr>
          <p:spPr>
            <a:xfrm>
              <a:off x="5038800" y="2795550"/>
              <a:ext cx="861425" cy="854975"/>
            </a:xfrm>
            <a:custGeom>
              <a:avLst/>
              <a:gdLst/>
              <a:ahLst/>
              <a:cxnLst/>
              <a:rect l="l" t="t" r="r" b="b"/>
              <a:pathLst>
                <a:path w="34457" h="34199" extrusionOk="0">
                  <a:moveTo>
                    <a:pt x="34457" y="1"/>
                  </a:moveTo>
                  <a:lnTo>
                    <a:pt x="0" y="4696"/>
                  </a:lnTo>
                  <a:lnTo>
                    <a:pt x="2958" y="34199"/>
                  </a:lnTo>
                  <a:lnTo>
                    <a:pt x="19854" y="34199"/>
                  </a:lnTo>
                  <a:lnTo>
                    <a:pt x="344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" name="Google Shape;4585;p64">
              <a:extLst>
                <a:ext uri="{FF2B5EF4-FFF2-40B4-BE49-F238E27FC236}">
                  <a16:creationId xmlns:a16="http://schemas.microsoft.com/office/drawing/2014/main" id="{382C09AA-012D-082E-95F1-D061FE628F3F}"/>
                </a:ext>
              </a:extLst>
            </p:cNvPr>
            <p:cNvSpPr/>
            <p:nvPr/>
          </p:nvSpPr>
          <p:spPr>
            <a:xfrm>
              <a:off x="5030475" y="2788175"/>
              <a:ext cx="878075" cy="870675"/>
            </a:xfrm>
            <a:custGeom>
              <a:avLst/>
              <a:gdLst/>
              <a:ahLst/>
              <a:cxnLst/>
              <a:rect l="l" t="t" r="r" b="b"/>
              <a:pathLst>
                <a:path w="35123" h="34827" extrusionOk="0">
                  <a:moveTo>
                    <a:pt x="34272" y="703"/>
                  </a:moveTo>
                  <a:lnTo>
                    <a:pt x="19965" y="34198"/>
                  </a:lnTo>
                  <a:lnTo>
                    <a:pt x="3561" y="34198"/>
                  </a:lnTo>
                  <a:lnTo>
                    <a:pt x="666" y="5250"/>
                  </a:lnTo>
                  <a:lnTo>
                    <a:pt x="34272" y="703"/>
                  </a:lnTo>
                  <a:close/>
                  <a:moveTo>
                    <a:pt x="34753" y="0"/>
                  </a:moveTo>
                  <a:lnTo>
                    <a:pt x="296" y="4695"/>
                  </a:lnTo>
                  <a:cubicBezTo>
                    <a:pt x="149" y="4732"/>
                    <a:pt x="1" y="4880"/>
                    <a:pt x="38" y="5028"/>
                  </a:cubicBezTo>
                  <a:lnTo>
                    <a:pt x="2958" y="34531"/>
                  </a:lnTo>
                  <a:cubicBezTo>
                    <a:pt x="2995" y="34679"/>
                    <a:pt x="3106" y="34827"/>
                    <a:pt x="3291" y="34827"/>
                  </a:cubicBezTo>
                  <a:lnTo>
                    <a:pt x="20187" y="34827"/>
                  </a:lnTo>
                  <a:cubicBezTo>
                    <a:pt x="20298" y="34827"/>
                    <a:pt x="20408" y="34753"/>
                    <a:pt x="20445" y="34605"/>
                  </a:cubicBezTo>
                  <a:lnTo>
                    <a:pt x="35049" y="444"/>
                  </a:lnTo>
                  <a:cubicBezTo>
                    <a:pt x="35123" y="333"/>
                    <a:pt x="35086" y="222"/>
                    <a:pt x="35012" y="111"/>
                  </a:cubicBezTo>
                  <a:cubicBezTo>
                    <a:pt x="34938" y="37"/>
                    <a:pt x="34864" y="0"/>
                    <a:pt x="34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" name="Google Shape;4586;p64">
              <a:extLst>
                <a:ext uri="{FF2B5EF4-FFF2-40B4-BE49-F238E27FC236}">
                  <a16:creationId xmlns:a16="http://schemas.microsoft.com/office/drawing/2014/main" id="{F8180A67-1700-EEF5-990B-5A028E32662D}"/>
                </a:ext>
              </a:extLst>
            </p:cNvPr>
            <p:cNvSpPr/>
            <p:nvPr/>
          </p:nvSpPr>
          <p:spPr>
            <a:xfrm>
              <a:off x="5583200" y="3053425"/>
              <a:ext cx="129400" cy="107250"/>
            </a:xfrm>
            <a:custGeom>
              <a:avLst/>
              <a:gdLst/>
              <a:ahLst/>
              <a:cxnLst/>
              <a:rect l="l" t="t" r="r" b="b"/>
              <a:pathLst>
                <a:path w="5176" h="4290" extrusionOk="0">
                  <a:moveTo>
                    <a:pt x="5176" y="1"/>
                  </a:moveTo>
                  <a:lnTo>
                    <a:pt x="1442" y="371"/>
                  </a:lnTo>
                  <a:lnTo>
                    <a:pt x="0" y="4289"/>
                  </a:lnTo>
                  <a:lnTo>
                    <a:pt x="3623" y="3957"/>
                  </a:lnTo>
                  <a:lnTo>
                    <a:pt x="5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" name="Google Shape;4587;p64">
              <a:extLst>
                <a:ext uri="{FF2B5EF4-FFF2-40B4-BE49-F238E27FC236}">
                  <a16:creationId xmlns:a16="http://schemas.microsoft.com/office/drawing/2014/main" id="{796C99A4-ED5E-665B-4204-6A7654EAAC18}"/>
                </a:ext>
              </a:extLst>
            </p:cNvPr>
            <p:cNvSpPr/>
            <p:nvPr/>
          </p:nvSpPr>
          <p:spPr>
            <a:xfrm>
              <a:off x="5375225" y="3075625"/>
              <a:ext cx="122950" cy="102600"/>
            </a:xfrm>
            <a:custGeom>
              <a:avLst/>
              <a:gdLst/>
              <a:ahLst/>
              <a:cxnLst/>
              <a:rect l="l" t="t" r="r" b="b"/>
              <a:pathLst>
                <a:path w="4918" h="4104" extrusionOk="0">
                  <a:moveTo>
                    <a:pt x="4918" y="0"/>
                  </a:moveTo>
                  <a:lnTo>
                    <a:pt x="1406" y="333"/>
                  </a:lnTo>
                  <a:lnTo>
                    <a:pt x="1" y="4104"/>
                  </a:lnTo>
                  <a:lnTo>
                    <a:pt x="3513" y="3808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" name="Google Shape;4588;p64">
              <a:extLst>
                <a:ext uri="{FF2B5EF4-FFF2-40B4-BE49-F238E27FC236}">
                  <a16:creationId xmlns:a16="http://schemas.microsoft.com/office/drawing/2014/main" id="{1F01E3A3-7C5E-485F-B75B-5FFE1937770E}"/>
                </a:ext>
              </a:extLst>
            </p:cNvPr>
            <p:cNvSpPr/>
            <p:nvPr/>
          </p:nvSpPr>
          <p:spPr>
            <a:xfrm>
              <a:off x="5415900" y="2996125"/>
              <a:ext cx="111850" cy="73050"/>
            </a:xfrm>
            <a:custGeom>
              <a:avLst/>
              <a:gdLst/>
              <a:ahLst/>
              <a:cxnLst/>
              <a:rect l="l" t="t" r="r" b="b"/>
              <a:pathLst>
                <a:path w="4474" h="2922" extrusionOk="0">
                  <a:moveTo>
                    <a:pt x="4474" y="1"/>
                  </a:moveTo>
                  <a:lnTo>
                    <a:pt x="962" y="407"/>
                  </a:lnTo>
                  <a:lnTo>
                    <a:pt x="0" y="2921"/>
                  </a:lnTo>
                  <a:lnTo>
                    <a:pt x="3513" y="2552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" name="Google Shape;4589;p64">
              <a:extLst>
                <a:ext uri="{FF2B5EF4-FFF2-40B4-BE49-F238E27FC236}">
                  <a16:creationId xmlns:a16="http://schemas.microsoft.com/office/drawing/2014/main" id="{8D415741-2BA8-3BD3-BAB3-E8461F6EBD56}"/>
                </a:ext>
              </a:extLst>
            </p:cNvPr>
            <p:cNvSpPr/>
            <p:nvPr/>
          </p:nvSpPr>
          <p:spPr>
            <a:xfrm>
              <a:off x="5520350" y="2983200"/>
              <a:ext cx="112775" cy="74875"/>
            </a:xfrm>
            <a:custGeom>
              <a:avLst/>
              <a:gdLst/>
              <a:ahLst/>
              <a:cxnLst/>
              <a:rect l="l" t="t" r="r" b="b"/>
              <a:pathLst>
                <a:path w="4511" h="2995" extrusionOk="0">
                  <a:moveTo>
                    <a:pt x="4511" y="0"/>
                  </a:moveTo>
                  <a:lnTo>
                    <a:pt x="961" y="444"/>
                  </a:lnTo>
                  <a:lnTo>
                    <a:pt x="0" y="2995"/>
                  </a:lnTo>
                  <a:lnTo>
                    <a:pt x="0" y="2995"/>
                  </a:lnTo>
                  <a:lnTo>
                    <a:pt x="3512" y="2662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" name="Google Shape;4590;p64">
              <a:extLst>
                <a:ext uri="{FF2B5EF4-FFF2-40B4-BE49-F238E27FC236}">
                  <a16:creationId xmlns:a16="http://schemas.microsoft.com/office/drawing/2014/main" id="{9C3B5635-F700-658E-8992-6E8BD27D28CE}"/>
                </a:ext>
              </a:extLst>
            </p:cNvPr>
            <p:cNvSpPr/>
            <p:nvPr/>
          </p:nvSpPr>
          <p:spPr>
            <a:xfrm>
              <a:off x="5276325" y="3085775"/>
              <a:ext cx="118350" cy="101700"/>
            </a:xfrm>
            <a:custGeom>
              <a:avLst/>
              <a:gdLst/>
              <a:ahLst/>
              <a:cxnLst/>
              <a:rect l="l" t="t" r="r" b="b"/>
              <a:pathLst>
                <a:path w="4734" h="4068" extrusionOk="0">
                  <a:moveTo>
                    <a:pt x="4733" y="1"/>
                  </a:moveTo>
                  <a:lnTo>
                    <a:pt x="1517" y="334"/>
                  </a:lnTo>
                  <a:lnTo>
                    <a:pt x="1" y="4068"/>
                  </a:lnTo>
                  <a:lnTo>
                    <a:pt x="3291" y="3772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" name="Google Shape;4591;p64">
              <a:extLst>
                <a:ext uri="{FF2B5EF4-FFF2-40B4-BE49-F238E27FC236}">
                  <a16:creationId xmlns:a16="http://schemas.microsoft.com/office/drawing/2014/main" id="{73E369F8-CED6-0F53-6E8F-06EF4BF23C47}"/>
                </a:ext>
              </a:extLst>
            </p:cNvPr>
            <p:cNvSpPr/>
            <p:nvPr/>
          </p:nvSpPr>
          <p:spPr>
            <a:xfrm>
              <a:off x="5535125" y="3168050"/>
              <a:ext cx="132200" cy="119250"/>
            </a:xfrm>
            <a:custGeom>
              <a:avLst/>
              <a:gdLst/>
              <a:ahLst/>
              <a:cxnLst/>
              <a:rect l="l" t="t" r="r" b="b"/>
              <a:pathLst>
                <a:path w="5288" h="4770" extrusionOk="0">
                  <a:moveTo>
                    <a:pt x="5287" y="0"/>
                  </a:moveTo>
                  <a:lnTo>
                    <a:pt x="1664" y="296"/>
                  </a:lnTo>
                  <a:lnTo>
                    <a:pt x="1" y="4769"/>
                  </a:lnTo>
                  <a:lnTo>
                    <a:pt x="3476" y="4585"/>
                  </a:lnTo>
                  <a:lnTo>
                    <a:pt x="52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" name="Google Shape;4592;p64">
              <a:extLst>
                <a:ext uri="{FF2B5EF4-FFF2-40B4-BE49-F238E27FC236}">
                  <a16:creationId xmlns:a16="http://schemas.microsoft.com/office/drawing/2014/main" id="{DEB44C9F-E490-70F2-B954-CA80B12CED6A}"/>
                </a:ext>
              </a:extLst>
            </p:cNvPr>
            <p:cNvSpPr/>
            <p:nvPr/>
          </p:nvSpPr>
          <p:spPr>
            <a:xfrm>
              <a:off x="5295750" y="3308525"/>
              <a:ext cx="115550" cy="81375"/>
            </a:xfrm>
            <a:custGeom>
              <a:avLst/>
              <a:gdLst/>
              <a:ahLst/>
              <a:cxnLst/>
              <a:rect l="l" t="t" r="r" b="b"/>
              <a:pathLst>
                <a:path w="4622" h="3255" extrusionOk="0">
                  <a:moveTo>
                    <a:pt x="4622" y="1"/>
                  </a:moveTo>
                  <a:lnTo>
                    <a:pt x="1146" y="223"/>
                  </a:lnTo>
                  <a:lnTo>
                    <a:pt x="0" y="3254"/>
                  </a:lnTo>
                  <a:lnTo>
                    <a:pt x="3402" y="3254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" name="Google Shape;4593;p64">
              <a:extLst>
                <a:ext uri="{FF2B5EF4-FFF2-40B4-BE49-F238E27FC236}">
                  <a16:creationId xmlns:a16="http://schemas.microsoft.com/office/drawing/2014/main" id="{D144B92C-0646-1D67-63E7-10495268A93C}"/>
                </a:ext>
              </a:extLst>
            </p:cNvPr>
            <p:cNvSpPr/>
            <p:nvPr/>
          </p:nvSpPr>
          <p:spPr>
            <a:xfrm>
              <a:off x="5478750" y="3064525"/>
              <a:ext cx="123875" cy="104475"/>
            </a:xfrm>
            <a:custGeom>
              <a:avLst/>
              <a:gdLst/>
              <a:ahLst/>
              <a:cxnLst/>
              <a:rect l="l" t="t" r="r" b="b"/>
              <a:pathLst>
                <a:path w="4955" h="4179" extrusionOk="0">
                  <a:moveTo>
                    <a:pt x="4954" y="0"/>
                  </a:moveTo>
                  <a:lnTo>
                    <a:pt x="1442" y="370"/>
                  </a:lnTo>
                  <a:lnTo>
                    <a:pt x="0" y="4178"/>
                  </a:lnTo>
                  <a:lnTo>
                    <a:pt x="3513" y="3882"/>
                  </a:lnTo>
                  <a:lnTo>
                    <a:pt x="495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" name="Google Shape;4594;p64">
              <a:extLst>
                <a:ext uri="{FF2B5EF4-FFF2-40B4-BE49-F238E27FC236}">
                  <a16:creationId xmlns:a16="http://schemas.microsoft.com/office/drawing/2014/main" id="{E8A88B37-36B2-7A70-1CF6-582E3458F819}"/>
                </a:ext>
              </a:extLst>
            </p:cNvPr>
            <p:cNvSpPr/>
            <p:nvPr/>
          </p:nvSpPr>
          <p:spPr>
            <a:xfrm>
              <a:off x="5624775" y="2969325"/>
              <a:ext cx="121100" cy="78575"/>
            </a:xfrm>
            <a:custGeom>
              <a:avLst/>
              <a:gdLst/>
              <a:ahLst/>
              <a:cxnLst/>
              <a:rect l="l" t="t" r="r" b="b"/>
              <a:pathLst>
                <a:path w="4844" h="3143" extrusionOk="0">
                  <a:moveTo>
                    <a:pt x="4844" y="0"/>
                  </a:moveTo>
                  <a:lnTo>
                    <a:pt x="999" y="481"/>
                  </a:lnTo>
                  <a:lnTo>
                    <a:pt x="1" y="3143"/>
                  </a:lnTo>
                  <a:lnTo>
                    <a:pt x="3772" y="2773"/>
                  </a:lnTo>
                  <a:lnTo>
                    <a:pt x="4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" name="Google Shape;4595;p64">
              <a:extLst>
                <a:ext uri="{FF2B5EF4-FFF2-40B4-BE49-F238E27FC236}">
                  <a16:creationId xmlns:a16="http://schemas.microsoft.com/office/drawing/2014/main" id="{7954EFA7-266A-A376-8B1A-549CF45243D0}"/>
                </a:ext>
              </a:extLst>
            </p:cNvPr>
            <p:cNvSpPr/>
            <p:nvPr/>
          </p:nvSpPr>
          <p:spPr>
            <a:xfrm>
              <a:off x="5193150" y="3315000"/>
              <a:ext cx="115550" cy="74900"/>
            </a:xfrm>
            <a:custGeom>
              <a:avLst/>
              <a:gdLst/>
              <a:ahLst/>
              <a:cxnLst/>
              <a:rect l="l" t="t" r="r" b="b"/>
              <a:pathLst>
                <a:path w="4622" h="2996" extrusionOk="0">
                  <a:moveTo>
                    <a:pt x="4622" y="1"/>
                  </a:moveTo>
                  <a:lnTo>
                    <a:pt x="1147" y="185"/>
                  </a:lnTo>
                  <a:lnTo>
                    <a:pt x="0" y="2995"/>
                  </a:lnTo>
                  <a:lnTo>
                    <a:pt x="3476" y="2995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" name="Google Shape;4596;p64">
              <a:extLst>
                <a:ext uri="{FF2B5EF4-FFF2-40B4-BE49-F238E27FC236}">
                  <a16:creationId xmlns:a16="http://schemas.microsoft.com/office/drawing/2014/main" id="{B9A125E5-41F0-A3FA-FAED-D74E7754EA78}"/>
                </a:ext>
              </a:extLst>
            </p:cNvPr>
            <p:cNvSpPr/>
            <p:nvPr/>
          </p:nvSpPr>
          <p:spPr>
            <a:xfrm>
              <a:off x="5320700" y="3009075"/>
              <a:ext cx="102625" cy="69325"/>
            </a:xfrm>
            <a:custGeom>
              <a:avLst/>
              <a:gdLst/>
              <a:ahLst/>
              <a:cxnLst/>
              <a:rect l="l" t="t" r="r" b="b"/>
              <a:pathLst>
                <a:path w="4105" h="2773" extrusionOk="0">
                  <a:moveTo>
                    <a:pt x="4104" y="0"/>
                  </a:moveTo>
                  <a:lnTo>
                    <a:pt x="962" y="370"/>
                  </a:lnTo>
                  <a:lnTo>
                    <a:pt x="0" y="2773"/>
                  </a:lnTo>
                  <a:lnTo>
                    <a:pt x="0" y="2773"/>
                  </a:lnTo>
                  <a:lnTo>
                    <a:pt x="3180" y="2477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" name="Google Shape;4597;p64">
              <a:extLst>
                <a:ext uri="{FF2B5EF4-FFF2-40B4-BE49-F238E27FC236}">
                  <a16:creationId xmlns:a16="http://schemas.microsoft.com/office/drawing/2014/main" id="{C1AE4CFC-3885-4D77-585F-2C5D4CEF3989}"/>
                </a:ext>
              </a:extLst>
            </p:cNvPr>
            <p:cNvSpPr/>
            <p:nvPr/>
          </p:nvSpPr>
          <p:spPr>
            <a:xfrm>
              <a:off x="5497225" y="3297450"/>
              <a:ext cx="119275" cy="92450"/>
            </a:xfrm>
            <a:custGeom>
              <a:avLst/>
              <a:gdLst/>
              <a:ahLst/>
              <a:cxnLst/>
              <a:rect l="l" t="t" r="r" b="b"/>
              <a:pathLst>
                <a:path w="4771" h="3698" extrusionOk="0">
                  <a:moveTo>
                    <a:pt x="4770" y="0"/>
                  </a:moveTo>
                  <a:lnTo>
                    <a:pt x="1295" y="185"/>
                  </a:lnTo>
                  <a:lnTo>
                    <a:pt x="1" y="3697"/>
                  </a:lnTo>
                  <a:lnTo>
                    <a:pt x="3291" y="3697"/>
                  </a:lnTo>
                  <a:lnTo>
                    <a:pt x="47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" name="Google Shape;4598;p64">
              <a:extLst>
                <a:ext uri="{FF2B5EF4-FFF2-40B4-BE49-F238E27FC236}">
                  <a16:creationId xmlns:a16="http://schemas.microsoft.com/office/drawing/2014/main" id="{24518D49-9399-6F32-9560-660FDF7D33B8}"/>
                </a:ext>
              </a:extLst>
            </p:cNvPr>
            <p:cNvSpPr/>
            <p:nvPr/>
          </p:nvSpPr>
          <p:spPr>
            <a:xfrm>
              <a:off x="5432525" y="3177275"/>
              <a:ext cx="128500" cy="115575"/>
            </a:xfrm>
            <a:custGeom>
              <a:avLst/>
              <a:gdLst/>
              <a:ahLst/>
              <a:cxnLst/>
              <a:rect l="l" t="t" r="r" b="b"/>
              <a:pathLst>
                <a:path w="5140" h="4623" extrusionOk="0">
                  <a:moveTo>
                    <a:pt x="5140" y="1"/>
                  </a:moveTo>
                  <a:lnTo>
                    <a:pt x="1628" y="297"/>
                  </a:lnTo>
                  <a:lnTo>
                    <a:pt x="1" y="4622"/>
                  </a:lnTo>
                  <a:lnTo>
                    <a:pt x="3476" y="4437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" name="Google Shape;4599;p64">
              <a:extLst>
                <a:ext uri="{FF2B5EF4-FFF2-40B4-BE49-F238E27FC236}">
                  <a16:creationId xmlns:a16="http://schemas.microsoft.com/office/drawing/2014/main" id="{FC262127-384C-4295-E99A-91E614A6C9D3}"/>
                </a:ext>
              </a:extLst>
            </p:cNvPr>
            <p:cNvSpPr/>
            <p:nvPr/>
          </p:nvSpPr>
          <p:spPr>
            <a:xfrm>
              <a:off x="5329950" y="3185600"/>
              <a:ext cx="126650" cy="112800"/>
            </a:xfrm>
            <a:custGeom>
              <a:avLst/>
              <a:gdLst/>
              <a:ahLst/>
              <a:cxnLst/>
              <a:rect l="l" t="t" r="r" b="b"/>
              <a:pathLst>
                <a:path w="5066" h="4512" extrusionOk="0">
                  <a:moveTo>
                    <a:pt x="5065" y="1"/>
                  </a:moveTo>
                  <a:lnTo>
                    <a:pt x="1590" y="333"/>
                  </a:lnTo>
                  <a:lnTo>
                    <a:pt x="0" y="4511"/>
                  </a:lnTo>
                  <a:lnTo>
                    <a:pt x="3475" y="4326"/>
                  </a:lnTo>
                  <a:lnTo>
                    <a:pt x="50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" name="Google Shape;4600;p64">
              <a:extLst>
                <a:ext uri="{FF2B5EF4-FFF2-40B4-BE49-F238E27FC236}">
                  <a16:creationId xmlns:a16="http://schemas.microsoft.com/office/drawing/2014/main" id="{1D6C58EA-C900-C3D6-8E65-8DCD8B7FA3F3}"/>
                </a:ext>
              </a:extLst>
            </p:cNvPr>
            <p:cNvSpPr/>
            <p:nvPr/>
          </p:nvSpPr>
          <p:spPr>
            <a:xfrm>
              <a:off x="5228275" y="3194850"/>
              <a:ext cx="124800" cy="110000"/>
            </a:xfrm>
            <a:custGeom>
              <a:avLst/>
              <a:gdLst/>
              <a:ahLst/>
              <a:cxnLst/>
              <a:rect l="l" t="t" r="r" b="b"/>
              <a:pathLst>
                <a:path w="4992" h="4400" extrusionOk="0">
                  <a:moveTo>
                    <a:pt x="4991" y="0"/>
                  </a:moveTo>
                  <a:lnTo>
                    <a:pt x="1664" y="296"/>
                  </a:lnTo>
                  <a:lnTo>
                    <a:pt x="0" y="4400"/>
                  </a:lnTo>
                  <a:lnTo>
                    <a:pt x="3439" y="4178"/>
                  </a:lnTo>
                  <a:lnTo>
                    <a:pt x="49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" name="Google Shape;4601;p64">
              <a:extLst>
                <a:ext uri="{FF2B5EF4-FFF2-40B4-BE49-F238E27FC236}">
                  <a16:creationId xmlns:a16="http://schemas.microsoft.com/office/drawing/2014/main" id="{F9AAB10E-F7CB-B804-3D2C-A4E972330405}"/>
                </a:ext>
              </a:extLst>
            </p:cNvPr>
            <p:cNvSpPr/>
            <p:nvPr/>
          </p:nvSpPr>
          <p:spPr>
            <a:xfrm>
              <a:off x="5396500" y="3302975"/>
              <a:ext cx="117400" cy="86925"/>
            </a:xfrm>
            <a:custGeom>
              <a:avLst/>
              <a:gdLst/>
              <a:ahLst/>
              <a:cxnLst/>
              <a:rect l="l" t="t" r="r" b="b"/>
              <a:pathLst>
                <a:path w="4696" h="3477" extrusionOk="0">
                  <a:moveTo>
                    <a:pt x="4695" y="1"/>
                  </a:moveTo>
                  <a:lnTo>
                    <a:pt x="1220" y="186"/>
                  </a:lnTo>
                  <a:lnTo>
                    <a:pt x="0" y="3476"/>
                  </a:lnTo>
                  <a:lnTo>
                    <a:pt x="3401" y="3476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" name="Google Shape;4602;p64">
              <a:extLst>
                <a:ext uri="{FF2B5EF4-FFF2-40B4-BE49-F238E27FC236}">
                  <a16:creationId xmlns:a16="http://schemas.microsoft.com/office/drawing/2014/main" id="{AC82707B-1C41-7DBB-3812-D06D7CDEE84D}"/>
                </a:ext>
              </a:extLst>
            </p:cNvPr>
            <p:cNvSpPr/>
            <p:nvPr/>
          </p:nvSpPr>
          <p:spPr>
            <a:xfrm>
              <a:off x="5535125" y="2517350"/>
              <a:ext cx="1469600" cy="1546325"/>
            </a:xfrm>
            <a:custGeom>
              <a:avLst/>
              <a:gdLst/>
              <a:ahLst/>
              <a:cxnLst/>
              <a:rect l="l" t="t" r="r" b="b"/>
              <a:pathLst>
                <a:path w="58784" h="61853" extrusionOk="0">
                  <a:moveTo>
                    <a:pt x="58784" y="1"/>
                  </a:moveTo>
                  <a:lnTo>
                    <a:pt x="14604" y="11129"/>
                  </a:lnTo>
                  <a:lnTo>
                    <a:pt x="1" y="45327"/>
                  </a:lnTo>
                  <a:lnTo>
                    <a:pt x="33422" y="61853"/>
                  </a:lnTo>
                  <a:lnTo>
                    <a:pt x="587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" name="Google Shape;4603;p64">
              <a:extLst>
                <a:ext uri="{FF2B5EF4-FFF2-40B4-BE49-F238E27FC236}">
                  <a16:creationId xmlns:a16="http://schemas.microsoft.com/office/drawing/2014/main" id="{D035D104-1651-4207-FC9C-9DEB3597DFFD}"/>
                </a:ext>
              </a:extLst>
            </p:cNvPr>
            <p:cNvSpPr/>
            <p:nvPr/>
          </p:nvSpPr>
          <p:spPr>
            <a:xfrm>
              <a:off x="5525875" y="2509600"/>
              <a:ext cx="1487175" cy="1562075"/>
            </a:xfrm>
            <a:custGeom>
              <a:avLst/>
              <a:gdLst/>
              <a:ahLst/>
              <a:cxnLst/>
              <a:rect l="l" t="t" r="r" b="b"/>
              <a:pathLst>
                <a:path w="59487" h="62483" extrusionOk="0">
                  <a:moveTo>
                    <a:pt x="58636" y="754"/>
                  </a:moveTo>
                  <a:lnTo>
                    <a:pt x="33644" y="61756"/>
                  </a:lnTo>
                  <a:lnTo>
                    <a:pt x="734" y="45503"/>
                  </a:lnTo>
                  <a:lnTo>
                    <a:pt x="734" y="45503"/>
                  </a:lnTo>
                  <a:lnTo>
                    <a:pt x="15196" y="11698"/>
                  </a:lnTo>
                  <a:lnTo>
                    <a:pt x="58636" y="754"/>
                  </a:lnTo>
                  <a:close/>
                  <a:moveTo>
                    <a:pt x="59168" y="1"/>
                  </a:moveTo>
                  <a:cubicBezTo>
                    <a:pt x="59139" y="1"/>
                    <a:pt x="59110" y="5"/>
                    <a:pt x="59080" y="15"/>
                  </a:cubicBezTo>
                  <a:lnTo>
                    <a:pt x="14900" y="11143"/>
                  </a:lnTo>
                  <a:cubicBezTo>
                    <a:pt x="14789" y="11180"/>
                    <a:pt x="14715" y="11254"/>
                    <a:pt x="14678" y="11328"/>
                  </a:cubicBezTo>
                  <a:lnTo>
                    <a:pt x="75" y="45526"/>
                  </a:lnTo>
                  <a:cubicBezTo>
                    <a:pt x="1" y="45674"/>
                    <a:pt x="75" y="45859"/>
                    <a:pt x="223" y="45933"/>
                  </a:cubicBezTo>
                  <a:lnTo>
                    <a:pt x="33644" y="62422"/>
                  </a:lnTo>
                  <a:cubicBezTo>
                    <a:pt x="33687" y="62465"/>
                    <a:pt x="33743" y="62483"/>
                    <a:pt x="33797" y="62483"/>
                  </a:cubicBezTo>
                  <a:cubicBezTo>
                    <a:pt x="33835" y="62483"/>
                    <a:pt x="33872" y="62474"/>
                    <a:pt x="33903" y="62459"/>
                  </a:cubicBezTo>
                  <a:cubicBezTo>
                    <a:pt x="33977" y="62422"/>
                    <a:pt x="34051" y="62348"/>
                    <a:pt x="34088" y="62274"/>
                  </a:cubicBezTo>
                  <a:lnTo>
                    <a:pt x="59413" y="422"/>
                  </a:lnTo>
                  <a:cubicBezTo>
                    <a:pt x="59487" y="311"/>
                    <a:pt x="59450" y="200"/>
                    <a:pt x="59376" y="89"/>
                  </a:cubicBezTo>
                  <a:cubicBezTo>
                    <a:pt x="59322" y="35"/>
                    <a:pt x="59248" y="1"/>
                    <a:pt x="59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" name="Google Shape;4604;p64">
              <a:extLst>
                <a:ext uri="{FF2B5EF4-FFF2-40B4-BE49-F238E27FC236}">
                  <a16:creationId xmlns:a16="http://schemas.microsoft.com/office/drawing/2014/main" id="{0A9D844D-495E-EB72-B367-9B9A4F7A4A17}"/>
                </a:ext>
              </a:extLst>
            </p:cNvPr>
            <p:cNvSpPr/>
            <p:nvPr/>
          </p:nvSpPr>
          <p:spPr>
            <a:xfrm>
              <a:off x="2453625" y="2391650"/>
              <a:ext cx="2670225" cy="1257025"/>
            </a:xfrm>
            <a:custGeom>
              <a:avLst/>
              <a:gdLst/>
              <a:ahLst/>
              <a:cxnLst/>
              <a:rect l="l" t="t" r="r" b="b"/>
              <a:pathLst>
                <a:path w="106809" h="50281" extrusionOk="0">
                  <a:moveTo>
                    <a:pt x="8652" y="1"/>
                  </a:moveTo>
                  <a:cubicBezTo>
                    <a:pt x="6766" y="1"/>
                    <a:pt x="5214" y="1406"/>
                    <a:pt x="4992" y="3291"/>
                  </a:cubicBezTo>
                  <a:lnTo>
                    <a:pt x="1" y="50281"/>
                  </a:lnTo>
                  <a:lnTo>
                    <a:pt x="106809" y="50281"/>
                  </a:lnTo>
                  <a:lnTo>
                    <a:pt x="101818" y="3291"/>
                  </a:lnTo>
                  <a:cubicBezTo>
                    <a:pt x="101633" y="1406"/>
                    <a:pt x="100043" y="1"/>
                    <a:pt x="98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" name="Google Shape;4605;p64">
              <a:extLst>
                <a:ext uri="{FF2B5EF4-FFF2-40B4-BE49-F238E27FC236}">
                  <a16:creationId xmlns:a16="http://schemas.microsoft.com/office/drawing/2014/main" id="{7C2E092B-8B6A-4340-3443-2C77DA446DBF}"/>
                </a:ext>
              </a:extLst>
            </p:cNvPr>
            <p:cNvSpPr/>
            <p:nvPr/>
          </p:nvSpPr>
          <p:spPr>
            <a:xfrm>
              <a:off x="2446225" y="2384250"/>
              <a:ext cx="2685950" cy="1272750"/>
            </a:xfrm>
            <a:custGeom>
              <a:avLst/>
              <a:gdLst/>
              <a:ahLst/>
              <a:cxnLst/>
              <a:rect l="l" t="t" r="r" b="b"/>
              <a:pathLst>
                <a:path w="107438" h="50910" extrusionOk="0">
                  <a:moveTo>
                    <a:pt x="98454" y="593"/>
                  </a:moveTo>
                  <a:cubicBezTo>
                    <a:pt x="100191" y="593"/>
                    <a:pt x="101633" y="1923"/>
                    <a:pt x="101818" y="3624"/>
                  </a:cubicBezTo>
                  <a:lnTo>
                    <a:pt x="106774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805" y="1923"/>
                    <a:pt x="7247" y="593"/>
                    <a:pt x="8948" y="593"/>
                  </a:cubicBezTo>
                  <a:close/>
                  <a:moveTo>
                    <a:pt x="8948" y="1"/>
                  </a:moveTo>
                  <a:cubicBezTo>
                    <a:pt x="6914" y="1"/>
                    <a:pt x="5214" y="1517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07105" y="50910"/>
                  </a:lnTo>
                  <a:cubicBezTo>
                    <a:pt x="107216" y="50910"/>
                    <a:pt x="107290" y="50873"/>
                    <a:pt x="107327" y="50799"/>
                  </a:cubicBezTo>
                  <a:cubicBezTo>
                    <a:pt x="107400" y="50725"/>
                    <a:pt x="107437" y="50651"/>
                    <a:pt x="107437" y="50540"/>
                  </a:cubicBezTo>
                  <a:lnTo>
                    <a:pt x="102446" y="3550"/>
                  </a:lnTo>
                  <a:cubicBezTo>
                    <a:pt x="102225" y="1517"/>
                    <a:pt x="100487" y="1"/>
                    <a:pt x="98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" name="Google Shape;4606;p64">
              <a:extLst>
                <a:ext uri="{FF2B5EF4-FFF2-40B4-BE49-F238E27FC236}">
                  <a16:creationId xmlns:a16="http://schemas.microsoft.com/office/drawing/2014/main" id="{CACD0570-E0BF-3C02-B276-E97EC61024AB}"/>
                </a:ext>
              </a:extLst>
            </p:cNvPr>
            <p:cNvSpPr/>
            <p:nvPr/>
          </p:nvSpPr>
          <p:spPr>
            <a:xfrm>
              <a:off x="2453625" y="2391650"/>
              <a:ext cx="1203425" cy="1257025"/>
            </a:xfrm>
            <a:custGeom>
              <a:avLst/>
              <a:gdLst/>
              <a:ahLst/>
              <a:cxnLst/>
              <a:rect l="l" t="t" r="r" b="b"/>
              <a:pathLst>
                <a:path w="48137" h="50281" extrusionOk="0">
                  <a:moveTo>
                    <a:pt x="8319" y="1"/>
                  </a:moveTo>
                  <a:cubicBezTo>
                    <a:pt x="7654" y="75"/>
                    <a:pt x="7062" y="297"/>
                    <a:pt x="6544" y="666"/>
                  </a:cubicBezTo>
                  <a:lnTo>
                    <a:pt x="6397" y="777"/>
                  </a:lnTo>
                  <a:cubicBezTo>
                    <a:pt x="6249" y="888"/>
                    <a:pt x="6101" y="1036"/>
                    <a:pt x="5953" y="1184"/>
                  </a:cubicBezTo>
                  <a:cubicBezTo>
                    <a:pt x="5657" y="1517"/>
                    <a:pt x="5435" y="1886"/>
                    <a:pt x="5250" y="2293"/>
                  </a:cubicBezTo>
                  <a:cubicBezTo>
                    <a:pt x="5140" y="2626"/>
                    <a:pt x="5029" y="2958"/>
                    <a:pt x="4992" y="3291"/>
                  </a:cubicBezTo>
                  <a:lnTo>
                    <a:pt x="1" y="50281"/>
                  </a:lnTo>
                  <a:lnTo>
                    <a:pt x="19004" y="50281"/>
                  </a:lnTo>
                  <a:lnTo>
                    <a:pt x="20113" y="36971"/>
                  </a:lnTo>
                  <a:cubicBezTo>
                    <a:pt x="20445" y="32942"/>
                    <a:pt x="23403" y="29651"/>
                    <a:pt x="27359" y="28875"/>
                  </a:cubicBezTo>
                  <a:cubicBezTo>
                    <a:pt x="39522" y="26583"/>
                    <a:pt x="48136" y="15676"/>
                    <a:pt x="47508" y="3328"/>
                  </a:cubicBezTo>
                  <a:lnTo>
                    <a:pt x="47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" name="Google Shape;4607;p64">
              <a:extLst>
                <a:ext uri="{FF2B5EF4-FFF2-40B4-BE49-F238E27FC236}">
                  <a16:creationId xmlns:a16="http://schemas.microsoft.com/office/drawing/2014/main" id="{51283C05-9FB1-E18B-8256-4FA641F052A3}"/>
                </a:ext>
              </a:extLst>
            </p:cNvPr>
            <p:cNvSpPr/>
            <p:nvPr/>
          </p:nvSpPr>
          <p:spPr>
            <a:xfrm>
              <a:off x="2446225" y="2384250"/>
              <a:ext cx="1203425" cy="1272750"/>
            </a:xfrm>
            <a:custGeom>
              <a:avLst/>
              <a:gdLst/>
              <a:ahLst/>
              <a:cxnLst/>
              <a:rect l="l" t="t" r="r" b="b"/>
              <a:pathLst>
                <a:path w="48137" h="50910" extrusionOk="0">
                  <a:moveTo>
                    <a:pt x="47434" y="593"/>
                  </a:moveTo>
                  <a:lnTo>
                    <a:pt x="47508" y="3624"/>
                  </a:lnTo>
                  <a:cubicBezTo>
                    <a:pt x="47545" y="4031"/>
                    <a:pt x="47545" y="4437"/>
                    <a:pt x="47545" y="4844"/>
                  </a:cubicBezTo>
                  <a:cubicBezTo>
                    <a:pt x="47545" y="16527"/>
                    <a:pt x="39227" y="26694"/>
                    <a:pt x="27618" y="28875"/>
                  </a:cubicBezTo>
                  <a:cubicBezTo>
                    <a:pt x="23514" y="29652"/>
                    <a:pt x="20446" y="33090"/>
                    <a:pt x="20076" y="37231"/>
                  </a:cubicBezTo>
                  <a:lnTo>
                    <a:pt x="19041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657" y="3291"/>
                    <a:pt x="5731" y="2996"/>
                    <a:pt x="5842" y="2700"/>
                  </a:cubicBezTo>
                  <a:cubicBezTo>
                    <a:pt x="5990" y="2330"/>
                    <a:pt x="6212" y="1997"/>
                    <a:pt x="6471" y="1702"/>
                  </a:cubicBezTo>
                  <a:lnTo>
                    <a:pt x="6508" y="1665"/>
                  </a:lnTo>
                  <a:cubicBezTo>
                    <a:pt x="6609" y="1563"/>
                    <a:pt x="6742" y="1462"/>
                    <a:pt x="6877" y="1332"/>
                  </a:cubicBezTo>
                  <a:lnTo>
                    <a:pt x="6877" y="1332"/>
                  </a:lnTo>
                  <a:lnTo>
                    <a:pt x="6877" y="1332"/>
                  </a:lnTo>
                  <a:lnTo>
                    <a:pt x="7025" y="1221"/>
                  </a:lnTo>
                  <a:cubicBezTo>
                    <a:pt x="7506" y="888"/>
                    <a:pt x="8060" y="666"/>
                    <a:pt x="8652" y="630"/>
                  </a:cubicBezTo>
                  <a:cubicBezTo>
                    <a:pt x="8763" y="593"/>
                    <a:pt x="8874" y="593"/>
                    <a:pt x="8948" y="593"/>
                  </a:cubicBezTo>
                  <a:close/>
                  <a:moveTo>
                    <a:pt x="8578" y="1"/>
                  </a:moveTo>
                  <a:cubicBezTo>
                    <a:pt x="7876" y="75"/>
                    <a:pt x="7210" y="334"/>
                    <a:pt x="6656" y="703"/>
                  </a:cubicBezTo>
                  <a:lnTo>
                    <a:pt x="6656" y="740"/>
                  </a:lnTo>
                  <a:lnTo>
                    <a:pt x="6545" y="814"/>
                  </a:lnTo>
                  <a:lnTo>
                    <a:pt x="6508" y="814"/>
                  </a:lnTo>
                  <a:cubicBezTo>
                    <a:pt x="6360" y="962"/>
                    <a:pt x="6175" y="1110"/>
                    <a:pt x="6027" y="1258"/>
                  </a:cubicBezTo>
                  <a:cubicBezTo>
                    <a:pt x="5694" y="1628"/>
                    <a:pt x="5436" y="2034"/>
                    <a:pt x="5251" y="2478"/>
                  </a:cubicBezTo>
                  <a:cubicBezTo>
                    <a:pt x="5140" y="2811"/>
                    <a:pt x="5029" y="3180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9300" y="50910"/>
                  </a:lnTo>
                  <a:cubicBezTo>
                    <a:pt x="19484" y="50910"/>
                    <a:pt x="19595" y="50762"/>
                    <a:pt x="19632" y="50614"/>
                  </a:cubicBezTo>
                  <a:lnTo>
                    <a:pt x="20704" y="37304"/>
                  </a:lnTo>
                  <a:cubicBezTo>
                    <a:pt x="21037" y="33386"/>
                    <a:pt x="23884" y="30206"/>
                    <a:pt x="27729" y="29467"/>
                  </a:cubicBezTo>
                  <a:cubicBezTo>
                    <a:pt x="39633" y="27211"/>
                    <a:pt x="48137" y="16823"/>
                    <a:pt x="48137" y="4844"/>
                  </a:cubicBezTo>
                  <a:cubicBezTo>
                    <a:pt x="48137" y="4437"/>
                    <a:pt x="48137" y="3994"/>
                    <a:pt x="48137" y="3587"/>
                  </a:cubicBezTo>
                  <a:lnTo>
                    <a:pt x="48026" y="297"/>
                  </a:lnTo>
                  <a:cubicBezTo>
                    <a:pt x="48026" y="112"/>
                    <a:pt x="47878" y="1"/>
                    <a:pt x="47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" name="Google Shape;4608;p64">
              <a:extLst>
                <a:ext uri="{FF2B5EF4-FFF2-40B4-BE49-F238E27FC236}">
                  <a16:creationId xmlns:a16="http://schemas.microsoft.com/office/drawing/2014/main" id="{6C4F5569-80E7-7225-3BF7-515E55A6F626}"/>
                </a:ext>
              </a:extLst>
            </p:cNvPr>
            <p:cNvSpPr/>
            <p:nvPr/>
          </p:nvSpPr>
          <p:spPr>
            <a:xfrm>
              <a:off x="4618250" y="2603325"/>
              <a:ext cx="289325" cy="265275"/>
            </a:xfrm>
            <a:custGeom>
              <a:avLst/>
              <a:gdLst/>
              <a:ahLst/>
              <a:cxnLst/>
              <a:rect l="l" t="t" r="r" b="b"/>
              <a:pathLst>
                <a:path w="11573" h="10611" extrusionOk="0">
                  <a:moveTo>
                    <a:pt x="5768" y="0"/>
                  </a:moveTo>
                  <a:cubicBezTo>
                    <a:pt x="2589" y="0"/>
                    <a:pt x="1" y="2366"/>
                    <a:pt x="1" y="5287"/>
                  </a:cubicBezTo>
                  <a:cubicBezTo>
                    <a:pt x="1" y="8208"/>
                    <a:pt x="2589" y="10611"/>
                    <a:pt x="5768" y="10611"/>
                  </a:cubicBezTo>
                  <a:cubicBezTo>
                    <a:pt x="8985" y="10611"/>
                    <a:pt x="11573" y="8208"/>
                    <a:pt x="11573" y="5287"/>
                  </a:cubicBezTo>
                  <a:cubicBezTo>
                    <a:pt x="11573" y="2366"/>
                    <a:pt x="8985" y="0"/>
                    <a:pt x="5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" name="Google Shape;4609;p64">
              <a:extLst>
                <a:ext uri="{FF2B5EF4-FFF2-40B4-BE49-F238E27FC236}">
                  <a16:creationId xmlns:a16="http://schemas.microsoft.com/office/drawing/2014/main" id="{3448029A-7183-00E5-BFBF-B54C751110A8}"/>
                </a:ext>
              </a:extLst>
            </p:cNvPr>
            <p:cNvSpPr/>
            <p:nvPr/>
          </p:nvSpPr>
          <p:spPr>
            <a:xfrm>
              <a:off x="4609950" y="2595000"/>
              <a:ext cx="305025" cy="281000"/>
            </a:xfrm>
            <a:custGeom>
              <a:avLst/>
              <a:gdLst/>
              <a:ahLst/>
              <a:cxnLst/>
              <a:rect l="l" t="t" r="r" b="b"/>
              <a:pathLst>
                <a:path w="12201" h="11240" extrusionOk="0">
                  <a:moveTo>
                    <a:pt x="6100" y="629"/>
                  </a:moveTo>
                  <a:cubicBezTo>
                    <a:pt x="7616" y="629"/>
                    <a:pt x="9021" y="1183"/>
                    <a:pt x="9982" y="2108"/>
                  </a:cubicBezTo>
                  <a:cubicBezTo>
                    <a:pt x="10980" y="2995"/>
                    <a:pt x="11609" y="4252"/>
                    <a:pt x="11609" y="5620"/>
                  </a:cubicBezTo>
                  <a:cubicBezTo>
                    <a:pt x="11609" y="6988"/>
                    <a:pt x="10980" y="8245"/>
                    <a:pt x="9982" y="9169"/>
                  </a:cubicBezTo>
                  <a:cubicBezTo>
                    <a:pt x="9021" y="10056"/>
                    <a:pt x="7616" y="10611"/>
                    <a:pt x="6100" y="10611"/>
                  </a:cubicBezTo>
                  <a:cubicBezTo>
                    <a:pt x="4584" y="10611"/>
                    <a:pt x="3216" y="10056"/>
                    <a:pt x="2218" y="9169"/>
                  </a:cubicBezTo>
                  <a:cubicBezTo>
                    <a:pt x="1220" y="8245"/>
                    <a:pt x="629" y="6988"/>
                    <a:pt x="629" y="5620"/>
                  </a:cubicBezTo>
                  <a:cubicBezTo>
                    <a:pt x="629" y="4252"/>
                    <a:pt x="1220" y="2995"/>
                    <a:pt x="2218" y="2108"/>
                  </a:cubicBezTo>
                  <a:cubicBezTo>
                    <a:pt x="3216" y="1183"/>
                    <a:pt x="4584" y="629"/>
                    <a:pt x="6100" y="629"/>
                  </a:cubicBezTo>
                  <a:close/>
                  <a:moveTo>
                    <a:pt x="6100" y="0"/>
                  </a:moveTo>
                  <a:cubicBezTo>
                    <a:pt x="4437" y="0"/>
                    <a:pt x="2921" y="629"/>
                    <a:pt x="1812" y="1627"/>
                  </a:cubicBezTo>
                  <a:cubicBezTo>
                    <a:pt x="702" y="2662"/>
                    <a:pt x="0" y="4067"/>
                    <a:pt x="0" y="5620"/>
                  </a:cubicBezTo>
                  <a:cubicBezTo>
                    <a:pt x="0" y="7173"/>
                    <a:pt x="702" y="8578"/>
                    <a:pt x="1812" y="9613"/>
                  </a:cubicBezTo>
                  <a:cubicBezTo>
                    <a:pt x="2921" y="10611"/>
                    <a:pt x="4437" y="11239"/>
                    <a:pt x="6100" y="11239"/>
                  </a:cubicBezTo>
                  <a:cubicBezTo>
                    <a:pt x="7801" y="11239"/>
                    <a:pt x="9317" y="10611"/>
                    <a:pt x="10426" y="9613"/>
                  </a:cubicBezTo>
                  <a:cubicBezTo>
                    <a:pt x="11535" y="8578"/>
                    <a:pt x="12200" y="7173"/>
                    <a:pt x="12200" y="5620"/>
                  </a:cubicBezTo>
                  <a:cubicBezTo>
                    <a:pt x="12200" y="4067"/>
                    <a:pt x="11535" y="2662"/>
                    <a:pt x="10426" y="1627"/>
                  </a:cubicBezTo>
                  <a:cubicBezTo>
                    <a:pt x="9317" y="629"/>
                    <a:pt x="7801" y="0"/>
                    <a:pt x="6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" name="Google Shape;4610;p64">
              <a:extLst>
                <a:ext uri="{FF2B5EF4-FFF2-40B4-BE49-F238E27FC236}">
                  <a16:creationId xmlns:a16="http://schemas.microsoft.com/office/drawing/2014/main" id="{7DB6B0B5-B9C9-B798-3BC6-E82487505E3F}"/>
                </a:ext>
              </a:extLst>
            </p:cNvPr>
            <p:cNvSpPr/>
            <p:nvPr/>
          </p:nvSpPr>
          <p:spPr>
            <a:xfrm>
              <a:off x="4638600" y="2621800"/>
              <a:ext cx="248650" cy="227400"/>
            </a:xfrm>
            <a:custGeom>
              <a:avLst/>
              <a:gdLst/>
              <a:ahLst/>
              <a:cxnLst/>
              <a:rect l="l" t="t" r="r" b="b"/>
              <a:pathLst>
                <a:path w="9946" h="9096" extrusionOk="0">
                  <a:moveTo>
                    <a:pt x="4954" y="0"/>
                  </a:moveTo>
                  <a:cubicBezTo>
                    <a:pt x="2218" y="0"/>
                    <a:pt x="0" y="2034"/>
                    <a:pt x="0" y="4548"/>
                  </a:cubicBezTo>
                  <a:cubicBezTo>
                    <a:pt x="0" y="7062"/>
                    <a:pt x="2218" y="9095"/>
                    <a:pt x="4954" y="9095"/>
                  </a:cubicBezTo>
                  <a:cubicBezTo>
                    <a:pt x="7690" y="9095"/>
                    <a:pt x="9945" y="7062"/>
                    <a:pt x="9945" y="4548"/>
                  </a:cubicBezTo>
                  <a:cubicBezTo>
                    <a:pt x="9945" y="2034"/>
                    <a:pt x="7690" y="0"/>
                    <a:pt x="49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" name="Google Shape;4611;p64">
              <a:extLst>
                <a:ext uri="{FF2B5EF4-FFF2-40B4-BE49-F238E27FC236}">
                  <a16:creationId xmlns:a16="http://schemas.microsoft.com/office/drawing/2014/main" id="{FBF3CD92-2467-928D-F07B-7E8C0D0154E7}"/>
                </a:ext>
              </a:extLst>
            </p:cNvPr>
            <p:cNvSpPr/>
            <p:nvPr/>
          </p:nvSpPr>
          <p:spPr>
            <a:xfrm>
              <a:off x="4631200" y="2614400"/>
              <a:ext cx="263425" cy="243100"/>
            </a:xfrm>
            <a:custGeom>
              <a:avLst/>
              <a:gdLst/>
              <a:ahLst/>
              <a:cxnLst/>
              <a:rect l="l" t="t" r="r" b="b"/>
              <a:pathLst>
                <a:path w="10537" h="9724" extrusionOk="0">
                  <a:moveTo>
                    <a:pt x="5250" y="592"/>
                  </a:moveTo>
                  <a:cubicBezTo>
                    <a:pt x="6544" y="592"/>
                    <a:pt x="7727" y="1073"/>
                    <a:pt x="8578" y="1849"/>
                  </a:cubicBezTo>
                  <a:cubicBezTo>
                    <a:pt x="9391" y="2626"/>
                    <a:pt x="9908" y="3698"/>
                    <a:pt x="9908" y="4844"/>
                  </a:cubicBezTo>
                  <a:cubicBezTo>
                    <a:pt x="9908" y="6027"/>
                    <a:pt x="9391" y="7062"/>
                    <a:pt x="8578" y="7838"/>
                  </a:cubicBezTo>
                  <a:cubicBezTo>
                    <a:pt x="7727" y="8615"/>
                    <a:pt x="6544" y="9096"/>
                    <a:pt x="5250" y="9096"/>
                  </a:cubicBezTo>
                  <a:cubicBezTo>
                    <a:pt x="3956" y="9096"/>
                    <a:pt x="2810" y="8615"/>
                    <a:pt x="1960" y="7838"/>
                  </a:cubicBezTo>
                  <a:cubicBezTo>
                    <a:pt x="1109" y="7062"/>
                    <a:pt x="592" y="6027"/>
                    <a:pt x="592" y="4844"/>
                  </a:cubicBezTo>
                  <a:cubicBezTo>
                    <a:pt x="592" y="3698"/>
                    <a:pt x="1109" y="2626"/>
                    <a:pt x="1960" y="1849"/>
                  </a:cubicBezTo>
                  <a:cubicBezTo>
                    <a:pt x="2810" y="1073"/>
                    <a:pt x="3956" y="592"/>
                    <a:pt x="5250" y="592"/>
                  </a:cubicBezTo>
                  <a:close/>
                  <a:moveTo>
                    <a:pt x="5250" y="1"/>
                  </a:moveTo>
                  <a:cubicBezTo>
                    <a:pt x="3808" y="1"/>
                    <a:pt x="2514" y="518"/>
                    <a:pt x="1553" y="1406"/>
                  </a:cubicBezTo>
                  <a:cubicBezTo>
                    <a:pt x="592" y="2293"/>
                    <a:pt x="0" y="3513"/>
                    <a:pt x="0" y="4844"/>
                  </a:cubicBezTo>
                  <a:cubicBezTo>
                    <a:pt x="0" y="6212"/>
                    <a:pt x="592" y="7432"/>
                    <a:pt x="1553" y="8282"/>
                  </a:cubicBezTo>
                  <a:cubicBezTo>
                    <a:pt x="2514" y="9169"/>
                    <a:pt x="3808" y="9724"/>
                    <a:pt x="5250" y="9724"/>
                  </a:cubicBezTo>
                  <a:cubicBezTo>
                    <a:pt x="6692" y="9724"/>
                    <a:pt x="8023" y="9169"/>
                    <a:pt x="8984" y="8282"/>
                  </a:cubicBezTo>
                  <a:cubicBezTo>
                    <a:pt x="9945" y="7432"/>
                    <a:pt x="10537" y="6212"/>
                    <a:pt x="10537" y="4844"/>
                  </a:cubicBezTo>
                  <a:cubicBezTo>
                    <a:pt x="10537" y="3513"/>
                    <a:pt x="9945" y="2293"/>
                    <a:pt x="8984" y="1406"/>
                  </a:cubicBezTo>
                  <a:cubicBezTo>
                    <a:pt x="8023" y="518"/>
                    <a:pt x="6692" y="1"/>
                    <a:pt x="5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" name="Google Shape;4612;p64">
              <a:extLst>
                <a:ext uri="{FF2B5EF4-FFF2-40B4-BE49-F238E27FC236}">
                  <a16:creationId xmlns:a16="http://schemas.microsoft.com/office/drawing/2014/main" id="{FCF85961-70B3-7399-84BB-59318C3D8C63}"/>
                </a:ext>
              </a:extLst>
            </p:cNvPr>
            <p:cNvSpPr/>
            <p:nvPr/>
          </p:nvSpPr>
          <p:spPr>
            <a:xfrm>
              <a:off x="913800" y="2888150"/>
              <a:ext cx="246800" cy="260350"/>
            </a:xfrm>
            <a:custGeom>
              <a:avLst/>
              <a:gdLst/>
              <a:ahLst/>
              <a:cxnLst/>
              <a:rect l="l" t="t" r="r" b="b"/>
              <a:pathLst>
                <a:path w="9872" h="10414" extrusionOk="0">
                  <a:moveTo>
                    <a:pt x="4270" y="0"/>
                  </a:moveTo>
                  <a:cubicBezTo>
                    <a:pt x="3903" y="0"/>
                    <a:pt x="3536" y="58"/>
                    <a:pt x="3180" y="179"/>
                  </a:cubicBezTo>
                  <a:cubicBezTo>
                    <a:pt x="999" y="955"/>
                    <a:pt x="1" y="3802"/>
                    <a:pt x="962" y="6575"/>
                  </a:cubicBezTo>
                  <a:cubicBezTo>
                    <a:pt x="1766" y="8895"/>
                    <a:pt x="3684" y="10413"/>
                    <a:pt x="5567" y="10413"/>
                  </a:cubicBezTo>
                  <a:cubicBezTo>
                    <a:pt x="5934" y="10413"/>
                    <a:pt x="6300" y="10356"/>
                    <a:pt x="6655" y="10235"/>
                  </a:cubicBezTo>
                  <a:cubicBezTo>
                    <a:pt x="8874" y="9459"/>
                    <a:pt x="9872" y="6575"/>
                    <a:pt x="8911" y="3802"/>
                  </a:cubicBezTo>
                  <a:cubicBezTo>
                    <a:pt x="8075" y="1513"/>
                    <a:pt x="6153" y="0"/>
                    <a:pt x="4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" name="Google Shape;4613;p64">
              <a:extLst>
                <a:ext uri="{FF2B5EF4-FFF2-40B4-BE49-F238E27FC236}">
                  <a16:creationId xmlns:a16="http://schemas.microsoft.com/office/drawing/2014/main" id="{A88128AA-DCB3-BA48-11FE-63F17FF6DD26}"/>
                </a:ext>
              </a:extLst>
            </p:cNvPr>
            <p:cNvSpPr/>
            <p:nvPr/>
          </p:nvSpPr>
          <p:spPr>
            <a:xfrm>
              <a:off x="920275" y="2880600"/>
              <a:ext cx="232950" cy="275450"/>
            </a:xfrm>
            <a:custGeom>
              <a:avLst/>
              <a:gdLst/>
              <a:ahLst/>
              <a:cxnLst/>
              <a:rect l="l" t="t" r="r" b="b"/>
              <a:pathLst>
                <a:path w="9318" h="11018" extrusionOk="0">
                  <a:moveTo>
                    <a:pt x="4096" y="628"/>
                  </a:moveTo>
                  <a:cubicBezTo>
                    <a:pt x="5813" y="628"/>
                    <a:pt x="7589" y="2061"/>
                    <a:pt x="8356" y="4215"/>
                  </a:cubicBezTo>
                  <a:cubicBezTo>
                    <a:pt x="8578" y="4917"/>
                    <a:pt x="8689" y="5583"/>
                    <a:pt x="8689" y="6248"/>
                  </a:cubicBezTo>
                  <a:cubicBezTo>
                    <a:pt x="8689" y="7210"/>
                    <a:pt x="8467" y="8060"/>
                    <a:pt x="8060" y="8762"/>
                  </a:cubicBezTo>
                  <a:cubicBezTo>
                    <a:pt x="7653" y="9465"/>
                    <a:pt x="7062" y="9982"/>
                    <a:pt x="6322" y="10241"/>
                  </a:cubicBezTo>
                  <a:cubicBezTo>
                    <a:pt x="5990" y="10352"/>
                    <a:pt x="5620" y="10389"/>
                    <a:pt x="5287" y="10389"/>
                  </a:cubicBezTo>
                  <a:cubicBezTo>
                    <a:pt x="5266" y="10390"/>
                    <a:pt x="5245" y="10390"/>
                    <a:pt x="5223" y="10390"/>
                  </a:cubicBezTo>
                  <a:cubicBezTo>
                    <a:pt x="3540" y="10390"/>
                    <a:pt x="1729" y="8957"/>
                    <a:pt x="999" y="6803"/>
                  </a:cubicBezTo>
                  <a:cubicBezTo>
                    <a:pt x="740" y="6100"/>
                    <a:pt x="629" y="5398"/>
                    <a:pt x="629" y="4769"/>
                  </a:cubicBezTo>
                  <a:cubicBezTo>
                    <a:pt x="629" y="3808"/>
                    <a:pt x="851" y="2958"/>
                    <a:pt x="1257" y="2255"/>
                  </a:cubicBezTo>
                  <a:cubicBezTo>
                    <a:pt x="1701" y="1553"/>
                    <a:pt x="2293" y="1035"/>
                    <a:pt x="3032" y="777"/>
                  </a:cubicBezTo>
                  <a:cubicBezTo>
                    <a:pt x="3365" y="666"/>
                    <a:pt x="3698" y="629"/>
                    <a:pt x="4030" y="629"/>
                  </a:cubicBezTo>
                  <a:cubicBezTo>
                    <a:pt x="4052" y="628"/>
                    <a:pt x="4074" y="628"/>
                    <a:pt x="4096" y="628"/>
                  </a:cubicBezTo>
                  <a:close/>
                  <a:moveTo>
                    <a:pt x="4030" y="0"/>
                  </a:moveTo>
                  <a:cubicBezTo>
                    <a:pt x="3624" y="0"/>
                    <a:pt x="3217" y="74"/>
                    <a:pt x="2810" y="185"/>
                  </a:cubicBezTo>
                  <a:cubicBezTo>
                    <a:pt x="1923" y="518"/>
                    <a:pt x="1220" y="1146"/>
                    <a:pt x="740" y="1923"/>
                  </a:cubicBezTo>
                  <a:cubicBezTo>
                    <a:pt x="259" y="2736"/>
                    <a:pt x="0" y="3734"/>
                    <a:pt x="0" y="4769"/>
                  </a:cubicBezTo>
                  <a:cubicBezTo>
                    <a:pt x="0" y="5472"/>
                    <a:pt x="148" y="6248"/>
                    <a:pt x="407" y="6988"/>
                  </a:cubicBezTo>
                  <a:cubicBezTo>
                    <a:pt x="1257" y="9391"/>
                    <a:pt x="3254" y="11018"/>
                    <a:pt x="5287" y="11018"/>
                  </a:cubicBezTo>
                  <a:cubicBezTo>
                    <a:pt x="5694" y="11018"/>
                    <a:pt x="6101" y="10944"/>
                    <a:pt x="6507" y="10796"/>
                  </a:cubicBezTo>
                  <a:cubicBezTo>
                    <a:pt x="7395" y="10500"/>
                    <a:pt x="8097" y="9871"/>
                    <a:pt x="8578" y="9058"/>
                  </a:cubicBezTo>
                  <a:cubicBezTo>
                    <a:pt x="9058" y="8282"/>
                    <a:pt x="9317" y="7284"/>
                    <a:pt x="9317" y="6248"/>
                  </a:cubicBezTo>
                  <a:cubicBezTo>
                    <a:pt x="9317" y="5546"/>
                    <a:pt x="9169" y="4769"/>
                    <a:pt x="8910" y="4030"/>
                  </a:cubicBezTo>
                  <a:cubicBezTo>
                    <a:pt x="8097" y="1627"/>
                    <a:pt x="6101" y="0"/>
                    <a:pt x="40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" name="Google Shape;4614;p64">
              <a:extLst>
                <a:ext uri="{FF2B5EF4-FFF2-40B4-BE49-F238E27FC236}">
                  <a16:creationId xmlns:a16="http://schemas.microsoft.com/office/drawing/2014/main" id="{CFB8085A-C67F-943B-93DC-D22F4D68D6FA}"/>
                </a:ext>
              </a:extLst>
            </p:cNvPr>
            <p:cNvSpPr/>
            <p:nvPr/>
          </p:nvSpPr>
          <p:spPr>
            <a:xfrm>
              <a:off x="931375" y="2906950"/>
              <a:ext cx="211675" cy="222725"/>
            </a:xfrm>
            <a:custGeom>
              <a:avLst/>
              <a:gdLst/>
              <a:ahLst/>
              <a:cxnLst/>
              <a:rect l="l" t="t" r="r" b="b"/>
              <a:pathLst>
                <a:path w="8467" h="8909" extrusionOk="0">
                  <a:moveTo>
                    <a:pt x="3692" y="1"/>
                  </a:moveTo>
                  <a:cubicBezTo>
                    <a:pt x="3369" y="1"/>
                    <a:pt x="3047" y="54"/>
                    <a:pt x="2736" y="166"/>
                  </a:cubicBezTo>
                  <a:cubicBezTo>
                    <a:pt x="850" y="795"/>
                    <a:pt x="0" y="3272"/>
                    <a:pt x="813" y="5638"/>
                  </a:cubicBezTo>
                  <a:cubicBezTo>
                    <a:pt x="1490" y="7606"/>
                    <a:pt x="3138" y="8909"/>
                    <a:pt x="4759" y="8909"/>
                  </a:cubicBezTo>
                  <a:cubicBezTo>
                    <a:pt x="5086" y="8909"/>
                    <a:pt x="5413" y="8856"/>
                    <a:pt x="5731" y="8744"/>
                  </a:cubicBezTo>
                  <a:cubicBezTo>
                    <a:pt x="7616" y="8078"/>
                    <a:pt x="8466" y="5638"/>
                    <a:pt x="7616" y="3272"/>
                  </a:cubicBezTo>
                  <a:cubicBezTo>
                    <a:pt x="6940" y="1304"/>
                    <a:pt x="5291" y="1"/>
                    <a:pt x="36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" name="Google Shape;4615;p64">
              <a:extLst>
                <a:ext uri="{FF2B5EF4-FFF2-40B4-BE49-F238E27FC236}">
                  <a16:creationId xmlns:a16="http://schemas.microsoft.com/office/drawing/2014/main" id="{7BC21A01-5535-CF9A-26CC-8F079C7FEB5C}"/>
                </a:ext>
              </a:extLst>
            </p:cNvPr>
            <p:cNvSpPr/>
            <p:nvPr/>
          </p:nvSpPr>
          <p:spPr>
            <a:xfrm>
              <a:off x="935975" y="2899075"/>
              <a:ext cx="201525" cy="238500"/>
            </a:xfrm>
            <a:custGeom>
              <a:avLst/>
              <a:gdLst/>
              <a:ahLst/>
              <a:cxnLst/>
              <a:rect l="l" t="t" r="r" b="b"/>
              <a:pathLst>
                <a:path w="8061" h="9540" extrusionOk="0">
                  <a:moveTo>
                    <a:pt x="3577" y="628"/>
                  </a:moveTo>
                  <a:cubicBezTo>
                    <a:pt x="5001" y="628"/>
                    <a:pt x="6517" y="1840"/>
                    <a:pt x="7136" y="3698"/>
                  </a:cubicBezTo>
                  <a:cubicBezTo>
                    <a:pt x="7358" y="4252"/>
                    <a:pt x="7432" y="4844"/>
                    <a:pt x="7432" y="5398"/>
                  </a:cubicBezTo>
                  <a:cubicBezTo>
                    <a:pt x="7432" y="6212"/>
                    <a:pt x="7247" y="6951"/>
                    <a:pt x="6914" y="7543"/>
                  </a:cubicBezTo>
                  <a:cubicBezTo>
                    <a:pt x="6545" y="8134"/>
                    <a:pt x="6064" y="8541"/>
                    <a:pt x="5436" y="8763"/>
                  </a:cubicBezTo>
                  <a:cubicBezTo>
                    <a:pt x="5140" y="8874"/>
                    <a:pt x="4881" y="8911"/>
                    <a:pt x="4585" y="8911"/>
                  </a:cubicBezTo>
                  <a:cubicBezTo>
                    <a:pt x="3143" y="8911"/>
                    <a:pt x="1591" y="7728"/>
                    <a:pt x="925" y="5842"/>
                  </a:cubicBezTo>
                  <a:cubicBezTo>
                    <a:pt x="703" y="5287"/>
                    <a:pt x="629" y="4696"/>
                    <a:pt x="629" y="4141"/>
                  </a:cubicBezTo>
                  <a:cubicBezTo>
                    <a:pt x="629" y="3328"/>
                    <a:pt x="814" y="2589"/>
                    <a:pt x="1184" y="1997"/>
                  </a:cubicBezTo>
                  <a:cubicBezTo>
                    <a:pt x="1517" y="1406"/>
                    <a:pt x="2034" y="962"/>
                    <a:pt x="2626" y="777"/>
                  </a:cubicBezTo>
                  <a:cubicBezTo>
                    <a:pt x="2922" y="666"/>
                    <a:pt x="3217" y="629"/>
                    <a:pt x="3513" y="629"/>
                  </a:cubicBezTo>
                  <a:cubicBezTo>
                    <a:pt x="3534" y="629"/>
                    <a:pt x="3556" y="628"/>
                    <a:pt x="3577" y="628"/>
                  </a:cubicBezTo>
                  <a:close/>
                  <a:moveTo>
                    <a:pt x="3513" y="1"/>
                  </a:moveTo>
                  <a:cubicBezTo>
                    <a:pt x="3143" y="1"/>
                    <a:pt x="2774" y="75"/>
                    <a:pt x="2441" y="186"/>
                  </a:cubicBezTo>
                  <a:cubicBezTo>
                    <a:pt x="1665" y="444"/>
                    <a:pt x="1036" y="999"/>
                    <a:pt x="629" y="1701"/>
                  </a:cubicBezTo>
                  <a:cubicBezTo>
                    <a:pt x="223" y="2367"/>
                    <a:pt x="1" y="3217"/>
                    <a:pt x="1" y="4141"/>
                  </a:cubicBezTo>
                  <a:cubicBezTo>
                    <a:pt x="1" y="4770"/>
                    <a:pt x="112" y="5398"/>
                    <a:pt x="334" y="6064"/>
                  </a:cubicBezTo>
                  <a:cubicBezTo>
                    <a:pt x="1073" y="8134"/>
                    <a:pt x="2774" y="9539"/>
                    <a:pt x="4585" y="9539"/>
                  </a:cubicBezTo>
                  <a:cubicBezTo>
                    <a:pt x="4918" y="9539"/>
                    <a:pt x="5288" y="9465"/>
                    <a:pt x="5620" y="9354"/>
                  </a:cubicBezTo>
                  <a:cubicBezTo>
                    <a:pt x="6397" y="9095"/>
                    <a:pt x="7025" y="8541"/>
                    <a:pt x="7432" y="7838"/>
                  </a:cubicBezTo>
                  <a:cubicBezTo>
                    <a:pt x="7839" y="7136"/>
                    <a:pt x="8061" y="6323"/>
                    <a:pt x="8061" y="5398"/>
                  </a:cubicBezTo>
                  <a:cubicBezTo>
                    <a:pt x="8061" y="4770"/>
                    <a:pt x="7950" y="4141"/>
                    <a:pt x="7728" y="3476"/>
                  </a:cubicBezTo>
                  <a:cubicBezTo>
                    <a:pt x="6988" y="1406"/>
                    <a:pt x="5288" y="1"/>
                    <a:pt x="3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" name="Google Shape;4616;p64">
              <a:extLst>
                <a:ext uri="{FF2B5EF4-FFF2-40B4-BE49-F238E27FC236}">
                  <a16:creationId xmlns:a16="http://schemas.microsoft.com/office/drawing/2014/main" id="{5745D4C0-4AD7-84C8-526F-192884D86E5B}"/>
                </a:ext>
              </a:extLst>
            </p:cNvPr>
            <p:cNvSpPr/>
            <p:nvPr/>
          </p:nvSpPr>
          <p:spPr>
            <a:xfrm>
              <a:off x="1254850" y="2924675"/>
              <a:ext cx="196900" cy="207625"/>
            </a:xfrm>
            <a:custGeom>
              <a:avLst/>
              <a:gdLst/>
              <a:ahLst/>
              <a:cxnLst/>
              <a:rect l="l" t="t" r="r" b="b"/>
              <a:pathLst>
                <a:path w="7876" h="8305" extrusionOk="0">
                  <a:moveTo>
                    <a:pt x="3465" y="1"/>
                  </a:moveTo>
                  <a:cubicBezTo>
                    <a:pt x="3156" y="1"/>
                    <a:pt x="2849" y="52"/>
                    <a:pt x="2552" y="160"/>
                  </a:cubicBezTo>
                  <a:cubicBezTo>
                    <a:pt x="814" y="751"/>
                    <a:pt x="1" y="3043"/>
                    <a:pt x="777" y="5262"/>
                  </a:cubicBezTo>
                  <a:cubicBezTo>
                    <a:pt x="1421" y="7101"/>
                    <a:pt x="2928" y="8304"/>
                    <a:pt x="4436" y="8304"/>
                  </a:cubicBezTo>
                  <a:cubicBezTo>
                    <a:pt x="4747" y="8304"/>
                    <a:pt x="5058" y="8253"/>
                    <a:pt x="5362" y="8145"/>
                  </a:cubicBezTo>
                  <a:cubicBezTo>
                    <a:pt x="7099" y="7554"/>
                    <a:pt x="7876" y="5262"/>
                    <a:pt x="7136" y="3043"/>
                  </a:cubicBezTo>
                  <a:cubicBezTo>
                    <a:pt x="6493" y="1205"/>
                    <a:pt x="4960" y="1"/>
                    <a:pt x="3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" name="Google Shape;4617;p64">
              <a:extLst>
                <a:ext uri="{FF2B5EF4-FFF2-40B4-BE49-F238E27FC236}">
                  <a16:creationId xmlns:a16="http://schemas.microsoft.com/office/drawing/2014/main" id="{099EB634-098B-FC65-0454-A78DF32AF369}"/>
                </a:ext>
              </a:extLst>
            </p:cNvPr>
            <p:cNvSpPr/>
            <p:nvPr/>
          </p:nvSpPr>
          <p:spPr>
            <a:xfrm>
              <a:off x="1259475" y="2916650"/>
              <a:ext cx="188575" cy="223700"/>
            </a:xfrm>
            <a:custGeom>
              <a:avLst/>
              <a:gdLst/>
              <a:ahLst/>
              <a:cxnLst/>
              <a:rect l="l" t="t" r="r" b="b"/>
              <a:pathLst>
                <a:path w="7543" h="8948" extrusionOk="0">
                  <a:moveTo>
                    <a:pt x="3254" y="629"/>
                  </a:moveTo>
                  <a:cubicBezTo>
                    <a:pt x="4585" y="629"/>
                    <a:pt x="6027" y="1738"/>
                    <a:pt x="6655" y="3475"/>
                  </a:cubicBezTo>
                  <a:cubicBezTo>
                    <a:pt x="6840" y="3993"/>
                    <a:pt x="6914" y="4548"/>
                    <a:pt x="6914" y="5065"/>
                  </a:cubicBezTo>
                  <a:cubicBezTo>
                    <a:pt x="6914" y="5805"/>
                    <a:pt x="6729" y="6507"/>
                    <a:pt x="6434" y="7025"/>
                  </a:cubicBezTo>
                  <a:cubicBezTo>
                    <a:pt x="6101" y="7579"/>
                    <a:pt x="5620" y="7986"/>
                    <a:pt x="5066" y="8171"/>
                  </a:cubicBezTo>
                  <a:cubicBezTo>
                    <a:pt x="4807" y="8282"/>
                    <a:pt x="4548" y="8319"/>
                    <a:pt x="4252" y="8319"/>
                  </a:cubicBezTo>
                  <a:cubicBezTo>
                    <a:pt x="2921" y="8319"/>
                    <a:pt x="1479" y="7209"/>
                    <a:pt x="888" y="5472"/>
                  </a:cubicBezTo>
                  <a:cubicBezTo>
                    <a:pt x="703" y="4917"/>
                    <a:pt x="592" y="4400"/>
                    <a:pt x="592" y="3882"/>
                  </a:cubicBezTo>
                  <a:cubicBezTo>
                    <a:pt x="592" y="3143"/>
                    <a:pt x="777" y="2440"/>
                    <a:pt x="1110" y="1886"/>
                  </a:cubicBezTo>
                  <a:cubicBezTo>
                    <a:pt x="1443" y="1368"/>
                    <a:pt x="1886" y="961"/>
                    <a:pt x="2478" y="740"/>
                  </a:cubicBezTo>
                  <a:cubicBezTo>
                    <a:pt x="2736" y="666"/>
                    <a:pt x="2995" y="629"/>
                    <a:pt x="3254" y="629"/>
                  </a:cubicBezTo>
                  <a:close/>
                  <a:moveTo>
                    <a:pt x="3254" y="0"/>
                  </a:moveTo>
                  <a:cubicBezTo>
                    <a:pt x="2921" y="0"/>
                    <a:pt x="2589" y="74"/>
                    <a:pt x="2256" y="185"/>
                  </a:cubicBezTo>
                  <a:cubicBezTo>
                    <a:pt x="1553" y="407"/>
                    <a:pt x="962" y="924"/>
                    <a:pt x="592" y="1590"/>
                  </a:cubicBezTo>
                  <a:cubicBezTo>
                    <a:pt x="186" y="2255"/>
                    <a:pt x="1" y="3032"/>
                    <a:pt x="1" y="3882"/>
                  </a:cubicBezTo>
                  <a:cubicBezTo>
                    <a:pt x="1" y="4474"/>
                    <a:pt x="75" y="5065"/>
                    <a:pt x="296" y="5694"/>
                  </a:cubicBezTo>
                  <a:cubicBezTo>
                    <a:pt x="962" y="7616"/>
                    <a:pt x="2589" y="8910"/>
                    <a:pt x="4252" y="8947"/>
                  </a:cubicBezTo>
                  <a:cubicBezTo>
                    <a:pt x="4585" y="8947"/>
                    <a:pt x="4918" y="8873"/>
                    <a:pt x="5250" y="8762"/>
                  </a:cubicBezTo>
                  <a:cubicBezTo>
                    <a:pt x="5990" y="8503"/>
                    <a:pt x="6544" y="7986"/>
                    <a:pt x="6951" y="7357"/>
                  </a:cubicBezTo>
                  <a:cubicBezTo>
                    <a:pt x="7321" y="6692"/>
                    <a:pt x="7543" y="5915"/>
                    <a:pt x="7543" y="5065"/>
                  </a:cubicBezTo>
                  <a:cubicBezTo>
                    <a:pt x="7543" y="4474"/>
                    <a:pt x="7432" y="3882"/>
                    <a:pt x="7210" y="3254"/>
                  </a:cubicBezTo>
                  <a:cubicBezTo>
                    <a:pt x="6544" y="1331"/>
                    <a:pt x="4918" y="0"/>
                    <a:pt x="3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" name="Google Shape;4618;p64">
              <a:extLst>
                <a:ext uri="{FF2B5EF4-FFF2-40B4-BE49-F238E27FC236}">
                  <a16:creationId xmlns:a16="http://schemas.microsoft.com/office/drawing/2014/main" id="{EDFBCDE1-BD7B-137B-ECC6-44F6E0ACE06B}"/>
                </a:ext>
              </a:extLst>
            </p:cNvPr>
            <p:cNvSpPr/>
            <p:nvPr/>
          </p:nvSpPr>
          <p:spPr>
            <a:xfrm>
              <a:off x="1268725" y="2939350"/>
              <a:ext cx="169150" cy="178300"/>
            </a:xfrm>
            <a:custGeom>
              <a:avLst/>
              <a:gdLst/>
              <a:ahLst/>
              <a:cxnLst/>
              <a:rect l="l" t="t" r="r" b="b"/>
              <a:pathLst>
                <a:path w="6766" h="7132" extrusionOk="0">
                  <a:moveTo>
                    <a:pt x="2950" y="0"/>
                  </a:moveTo>
                  <a:cubicBezTo>
                    <a:pt x="2692" y="0"/>
                    <a:pt x="2434" y="41"/>
                    <a:pt x="2182" y="127"/>
                  </a:cubicBezTo>
                  <a:cubicBezTo>
                    <a:pt x="703" y="645"/>
                    <a:pt x="0" y="2604"/>
                    <a:pt x="666" y="4527"/>
                  </a:cubicBezTo>
                  <a:cubicBezTo>
                    <a:pt x="1221" y="6099"/>
                    <a:pt x="2546" y="7131"/>
                    <a:pt x="3829" y="7131"/>
                  </a:cubicBezTo>
                  <a:cubicBezTo>
                    <a:pt x="4085" y="7131"/>
                    <a:pt x="4339" y="7090"/>
                    <a:pt x="4585" y="7004"/>
                  </a:cubicBezTo>
                  <a:cubicBezTo>
                    <a:pt x="6101" y="6486"/>
                    <a:pt x="6766" y="4490"/>
                    <a:pt x="6101" y="2604"/>
                  </a:cubicBezTo>
                  <a:cubicBezTo>
                    <a:pt x="5546" y="1032"/>
                    <a:pt x="4246" y="0"/>
                    <a:pt x="29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" name="Google Shape;4619;p64">
              <a:extLst>
                <a:ext uri="{FF2B5EF4-FFF2-40B4-BE49-F238E27FC236}">
                  <a16:creationId xmlns:a16="http://schemas.microsoft.com/office/drawing/2014/main" id="{E01C11BF-AEA9-F30B-47C5-D264F91DF937}"/>
                </a:ext>
              </a:extLst>
            </p:cNvPr>
            <p:cNvSpPr/>
            <p:nvPr/>
          </p:nvSpPr>
          <p:spPr>
            <a:xfrm>
              <a:off x="1271500" y="2931425"/>
              <a:ext cx="163625" cy="194125"/>
            </a:xfrm>
            <a:custGeom>
              <a:avLst/>
              <a:gdLst/>
              <a:ahLst/>
              <a:cxnLst/>
              <a:rect l="l" t="t" r="r" b="b"/>
              <a:pathLst>
                <a:path w="6545" h="7765" extrusionOk="0">
                  <a:moveTo>
                    <a:pt x="2847" y="629"/>
                  </a:moveTo>
                  <a:cubicBezTo>
                    <a:pt x="3956" y="629"/>
                    <a:pt x="5176" y="1553"/>
                    <a:pt x="5694" y="3032"/>
                  </a:cubicBezTo>
                  <a:cubicBezTo>
                    <a:pt x="5879" y="3476"/>
                    <a:pt x="5953" y="3957"/>
                    <a:pt x="5953" y="4400"/>
                  </a:cubicBezTo>
                  <a:cubicBezTo>
                    <a:pt x="5953" y="5029"/>
                    <a:pt x="5805" y="5583"/>
                    <a:pt x="5509" y="6064"/>
                  </a:cubicBezTo>
                  <a:cubicBezTo>
                    <a:pt x="5250" y="6508"/>
                    <a:pt x="4843" y="6840"/>
                    <a:pt x="4363" y="7025"/>
                  </a:cubicBezTo>
                  <a:cubicBezTo>
                    <a:pt x="4141" y="7099"/>
                    <a:pt x="3919" y="7136"/>
                    <a:pt x="3697" y="7136"/>
                  </a:cubicBezTo>
                  <a:cubicBezTo>
                    <a:pt x="2588" y="7136"/>
                    <a:pt x="1368" y="6212"/>
                    <a:pt x="851" y="4733"/>
                  </a:cubicBezTo>
                  <a:cubicBezTo>
                    <a:pt x="703" y="4252"/>
                    <a:pt x="629" y="3809"/>
                    <a:pt x="629" y="3365"/>
                  </a:cubicBezTo>
                  <a:cubicBezTo>
                    <a:pt x="629" y="2736"/>
                    <a:pt x="777" y="2145"/>
                    <a:pt x="1035" y="1701"/>
                  </a:cubicBezTo>
                  <a:cubicBezTo>
                    <a:pt x="1331" y="1258"/>
                    <a:pt x="1701" y="888"/>
                    <a:pt x="2182" y="740"/>
                  </a:cubicBezTo>
                  <a:cubicBezTo>
                    <a:pt x="2403" y="666"/>
                    <a:pt x="2625" y="629"/>
                    <a:pt x="2847" y="629"/>
                  </a:cubicBezTo>
                  <a:close/>
                  <a:moveTo>
                    <a:pt x="2847" y="1"/>
                  </a:moveTo>
                  <a:cubicBezTo>
                    <a:pt x="2551" y="1"/>
                    <a:pt x="2255" y="38"/>
                    <a:pt x="1997" y="149"/>
                  </a:cubicBezTo>
                  <a:cubicBezTo>
                    <a:pt x="1368" y="370"/>
                    <a:pt x="851" y="814"/>
                    <a:pt x="518" y="1369"/>
                  </a:cubicBezTo>
                  <a:cubicBezTo>
                    <a:pt x="185" y="1960"/>
                    <a:pt x="0" y="2626"/>
                    <a:pt x="0" y="3365"/>
                  </a:cubicBezTo>
                  <a:cubicBezTo>
                    <a:pt x="0" y="3883"/>
                    <a:pt x="74" y="4400"/>
                    <a:pt x="259" y="4918"/>
                  </a:cubicBezTo>
                  <a:cubicBezTo>
                    <a:pt x="851" y="6618"/>
                    <a:pt x="2255" y="7728"/>
                    <a:pt x="3697" y="7765"/>
                  </a:cubicBezTo>
                  <a:cubicBezTo>
                    <a:pt x="3993" y="7765"/>
                    <a:pt x="4289" y="7691"/>
                    <a:pt x="4585" y="7617"/>
                  </a:cubicBezTo>
                  <a:cubicBezTo>
                    <a:pt x="5213" y="7395"/>
                    <a:pt x="5694" y="6951"/>
                    <a:pt x="6063" y="6360"/>
                  </a:cubicBezTo>
                  <a:cubicBezTo>
                    <a:pt x="6396" y="5805"/>
                    <a:pt x="6544" y="5103"/>
                    <a:pt x="6544" y="4400"/>
                  </a:cubicBezTo>
                  <a:cubicBezTo>
                    <a:pt x="6544" y="3883"/>
                    <a:pt x="6470" y="3365"/>
                    <a:pt x="6285" y="2810"/>
                  </a:cubicBezTo>
                  <a:cubicBezTo>
                    <a:pt x="5694" y="1147"/>
                    <a:pt x="4326" y="1"/>
                    <a:pt x="2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" name="Google Shape;4620;p64">
              <a:extLst>
                <a:ext uri="{FF2B5EF4-FFF2-40B4-BE49-F238E27FC236}">
                  <a16:creationId xmlns:a16="http://schemas.microsoft.com/office/drawing/2014/main" id="{C8D3AAD3-80C5-1890-C15B-AFCDDE249A73}"/>
                </a:ext>
              </a:extLst>
            </p:cNvPr>
            <p:cNvSpPr/>
            <p:nvPr/>
          </p:nvSpPr>
          <p:spPr>
            <a:xfrm>
              <a:off x="1540450" y="2960750"/>
              <a:ext cx="151600" cy="159500"/>
            </a:xfrm>
            <a:custGeom>
              <a:avLst/>
              <a:gdLst/>
              <a:ahLst/>
              <a:cxnLst/>
              <a:rect l="l" t="t" r="r" b="b"/>
              <a:pathLst>
                <a:path w="6064" h="6380" extrusionOk="0">
                  <a:moveTo>
                    <a:pt x="2656" y="1"/>
                  </a:moveTo>
                  <a:cubicBezTo>
                    <a:pt x="2420" y="1"/>
                    <a:pt x="2187" y="40"/>
                    <a:pt x="1960" y="122"/>
                  </a:cubicBezTo>
                  <a:cubicBezTo>
                    <a:pt x="629" y="565"/>
                    <a:pt x="1" y="2340"/>
                    <a:pt x="592" y="4041"/>
                  </a:cubicBezTo>
                  <a:cubicBezTo>
                    <a:pt x="1083" y="5452"/>
                    <a:pt x="2262" y="6379"/>
                    <a:pt x="3409" y="6379"/>
                  </a:cubicBezTo>
                  <a:cubicBezTo>
                    <a:pt x="3644" y="6379"/>
                    <a:pt x="3878" y="6341"/>
                    <a:pt x="4104" y="6259"/>
                  </a:cubicBezTo>
                  <a:cubicBezTo>
                    <a:pt x="5435" y="5778"/>
                    <a:pt x="6064" y="4041"/>
                    <a:pt x="5472" y="2340"/>
                  </a:cubicBezTo>
                  <a:cubicBezTo>
                    <a:pt x="4981" y="928"/>
                    <a:pt x="3803" y="1"/>
                    <a:pt x="2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" name="Google Shape;4621;p64">
              <a:extLst>
                <a:ext uri="{FF2B5EF4-FFF2-40B4-BE49-F238E27FC236}">
                  <a16:creationId xmlns:a16="http://schemas.microsoft.com/office/drawing/2014/main" id="{224EE5CA-5CBC-6213-A752-96BB72BD7777}"/>
                </a:ext>
              </a:extLst>
            </p:cNvPr>
            <p:cNvSpPr/>
            <p:nvPr/>
          </p:nvSpPr>
          <p:spPr>
            <a:xfrm>
              <a:off x="1542300" y="2952675"/>
              <a:ext cx="147900" cy="174725"/>
            </a:xfrm>
            <a:custGeom>
              <a:avLst/>
              <a:gdLst/>
              <a:ahLst/>
              <a:cxnLst/>
              <a:rect l="l" t="t" r="r" b="b"/>
              <a:pathLst>
                <a:path w="5916" h="6989" extrusionOk="0">
                  <a:moveTo>
                    <a:pt x="2589" y="629"/>
                  </a:moveTo>
                  <a:cubicBezTo>
                    <a:pt x="3550" y="629"/>
                    <a:pt x="4659" y="1443"/>
                    <a:pt x="5103" y="2774"/>
                  </a:cubicBezTo>
                  <a:cubicBezTo>
                    <a:pt x="5250" y="3180"/>
                    <a:pt x="5324" y="3587"/>
                    <a:pt x="5324" y="3957"/>
                  </a:cubicBezTo>
                  <a:cubicBezTo>
                    <a:pt x="5324" y="4511"/>
                    <a:pt x="5177" y="5029"/>
                    <a:pt x="4918" y="5436"/>
                  </a:cubicBezTo>
                  <a:cubicBezTo>
                    <a:pt x="4696" y="5842"/>
                    <a:pt x="4363" y="6138"/>
                    <a:pt x="3920" y="6286"/>
                  </a:cubicBezTo>
                  <a:cubicBezTo>
                    <a:pt x="3735" y="6360"/>
                    <a:pt x="3550" y="6397"/>
                    <a:pt x="3328" y="6397"/>
                  </a:cubicBezTo>
                  <a:cubicBezTo>
                    <a:pt x="2367" y="6397"/>
                    <a:pt x="1258" y="5547"/>
                    <a:pt x="814" y="4253"/>
                  </a:cubicBezTo>
                  <a:cubicBezTo>
                    <a:pt x="666" y="3846"/>
                    <a:pt x="592" y="3439"/>
                    <a:pt x="592" y="3033"/>
                  </a:cubicBezTo>
                  <a:cubicBezTo>
                    <a:pt x="592" y="2478"/>
                    <a:pt x="740" y="1960"/>
                    <a:pt x="999" y="1554"/>
                  </a:cubicBezTo>
                  <a:cubicBezTo>
                    <a:pt x="1221" y="1184"/>
                    <a:pt x="1553" y="888"/>
                    <a:pt x="1997" y="740"/>
                  </a:cubicBezTo>
                  <a:cubicBezTo>
                    <a:pt x="2182" y="666"/>
                    <a:pt x="2367" y="629"/>
                    <a:pt x="2589" y="629"/>
                  </a:cubicBezTo>
                  <a:close/>
                  <a:moveTo>
                    <a:pt x="2589" y="1"/>
                  </a:moveTo>
                  <a:cubicBezTo>
                    <a:pt x="2330" y="1"/>
                    <a:pt x="2034" y="38"/>
                    <a:pt x="1775" y="149"/>
                  </a:cubicBezTo>
                  <a:cubicBezTo>
                    <a:pt x="1221" y="334"/>
                    <a:pt x="777" y="740"/>
                    <a:pt x="444" y="1258"/>
                  </a:cubicBezTo>
                  <a:cubicBezTo>
                    <a:pt x="149" y="1776"/>
                    <a:pt x="1" y="2404"/>
                    <a:pt x="1" y="3033"/>
                  </a:cubicBezTo>
                  <a:cubicBezTo>
                    <a:pt x="1" y="3513"/>
                    <a:pt x="75" y="3994"/>
                    <a:pt x="222" y="4437"/>
                  </a:cubicBezTo>
                  <a:cubicBezTo>
                    <a:pt x="777" y="5953"/>
                    <a:pt x="2034" y="6988"/>
                    <a:pt x="3328" y="6988"/>
                  </a:cubicBezTo>
                  <a:cubicBezTo>
                    <a:pt x="3624" y="6988"/>
                    <a:pt x="3883" y="6951"/>
                    <a:pt x="4141" y="6878"/>
                  </a:cubicBezTo>
                  <a:cubicBezTo>
                    <a:pt x="4696" y="6656"/>
                    <a:pt x="5177" y="6249"/>
                    <a:pt x="5472" y="5768"/>
                  </a:cubicBezTo>
                  <a:cubicBezTo>
                    <a:pt x="5768" y="5251"/>
                    <a:pt x="5916" y="4622"/>
                    <a:pt x="5916" y="3957"/>
                  </a:cubicBezTo>
                  <a:cubicBezTo>
                    <a:pt x="5916" y="3513"/>
                    <a:pt x="5842" y="3033"/>
                    <a:pt x="5694" y="2552"/>
                  </a:cubicBezTo>
                  <a:cubicBezTo>
                    <a:pt x="5140" y="1036"/>
                    <a:pt x="3883" y="1"/>
                    <a:pt x="25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" name="Google Shape;4622;p64">
              <a:extLst>
                <a:ext uri="{FF2B5EF4-FFF2-40B4-BE49-F238E27FC236}">
                  <a16:creationId xmlns:a16="http://schemas.microsoft.com/office/drawing/2014/main" id="{1B1B6BDB-4FD3-86B6-55C8-41939F6D8AC4}"/>
                </a:ext>
              </a:extLst>
            </p:cNvPr>
            <p:cNvSpPr/>
            <p:nvPr/>
          </p:nvSpPr>
          <p:spPr>
            <a:xfrm>
              <a:off x="1551550" y="2972325"/>
              <a:ext cx="129425" cy="136350"/>
            </a:xfrm>
            <a:custGeom>
              <a:avLst/>
              <a:gdLst/>
              <a:ahLst/>
              <a:cxnLst/>
              <a:rect l="l" t="t" r="r" b="b"/>
              <a:pathLst>
                <a:path w="5177" h="5454" extrusionOk="0">
                  <a:moveTo>
                    <a:pt x="2260" y="1"/>
                  </a:moveTo>
                  <a:cubicBezTo>
                    <a:pt x="2059" y="1"/>
                    <a:pt x="1858" y="33"/>
                    <a:pt x="1664" y="102"/>
                  </a:cubicBezTo>
                  <a:cubicBezTo>
                    <a:pt x="518" y="472"/>
                    <a:pt x="0" y="1988"/>
                    <a:pt x="518" y="3430"/>
                  </a:cubicBezTo>
                  <a:cubicBezTo>
                    <a:pt x="917" y="4659"/>
                    <a:pt x="1930" y="5454"/>
                    <a:pt x="2918" y="5454"/>
                  </a:cubicBezTo>
                  <a:cubicBezTo>
                    <a:pt x="3119" y="5454"/>
                    <a:pt x="3319" y="5421"/>
                    <a:pt x="3513" y="5352"/>
                  </a:cubicBezTo>
                  <a:cubicBezTo>
                    <a:pt x="4659" y="4945"/>
                    <a:pt x="5176" y="3430"/>
                    <a:pt x="4659" y="1988"/>
                  </a:cubicBezTo>
                  <a:cubicBezTo>
                    <a:pt x="4259" y="790"/>
                    <a:pt x="3248" y="1"/>
                    <a:pt x="2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" name="Google Shape;4623;p64">
              <a:extLst>
                <a:ext uri="{FF2B5EF4-FFF2-40B4-BE49-F238E27FC236}">
                  <a16:creationId xmlns:a16="http://schemas.microsoft.com/office/drawing/2014/main" id="{1C928D5D-9EF9-570B-B103-187A80690733}"/>
                </a:ext>
              </a:extLst>
            </p:cNvPr>
            <p:cNvSpPr/>
            <p:nvPr/>
          </p:nvSpPr>
          <p:spPr>
            <a:xfrm>
              <a:off x="1551550" y="2963775"/>
              <a:ext cx="129425" cy="152525"/>
            </a:xfrm>
            <a:custGeom>
              <a:avLst/>
              <a:gdLst/>
              <a:ahLst/>
              <a:cxnLst/>
              <a:rect l="l" t="t" r="r" b="b"/>
              <a:pathLst>
                <a:path w="5177" h="6101" extrusionOk="0">
                  <a:moveTo>
                    <a:pt x="2256" y="629"/>
                  </a:moveTo>
                  <a:cubicBezTo>
                    <a:pt x="3069" y="629"/>
                    <a:pt x="3993" y="1332"/>
                    <a:pt x="4400" y="2441"/>
                  </a:cubicBezTo>
                  <a:cubicBezTo>
                    <a:pt x="4511" y="2773"/>
                    <a:pt x="4548" y="3143"/>
                    <a:pt x="4548" y="3439"/>
                  </a:cubicBezTo>
                  <a:cubicBezTo>
                    <a:pt x="4548" y="3920"/>
                    <a:pt x="4437" y="4363"/>
                    <a:pt x="4252" y="4696"/>
                  </a:cubicBezTo>
                  <a:cubicBezTo>
                    <a:pt x="4030" y="5029"/>
                    <a:pt x="3771" y="5287"/>
                    <a:pt x="3402" y="5398"/>
                  </a:cubicBezTo>
                  <a:cubicBezTo>
                    <a:pt x="3254" y="5472"/>
                    <a:pt x="3069" y="5472"/>
                    <a:pt x="2921" y="5472"/>
                  </a:cubicBezTo>
                  <a:cubicBezTo>
                    <a:pt x="2901" y="5473"/>
                    <a:pt x="2880" y="5474"/>
                    <a:pt x="2859" y="5474"/>
                  </a:cubicBezTo>
                  <a:cubicBezTo>
                    <a:pt x="2062" y="5474"/>
                    <a:pt x="1174" y="4779"/>
                    <a:pt x="814" y="3698"/>
                  </a:cubicBezTo>
                  <a:cubicBezTo>
                    <a:pt x="666" y="3328"/>
                    <a:pt x="629" y="2995"/>
                    <a:pt x="629" y="2663"/>
                  </a:cubicBezTo>
                  <a:cubicBezTo>
                    <a:pt x="629" y="2182"/>
                    <a:pt x="740" y="1775"/>
                    <a:pt x="925" y="1442"/>
                  </a:cubicBezTo>
                  <a:cubicBezTo>
                    <a:pt x="1146" y="1073"/>
                    <a:pt x="1405" y="851"/>
                    <a:pt x="1775" y="703"/>
                  </a:cubicBezTo>
                  <a:cubicBezTo>
                    <a:pt x="1923" y="666"/>
                    <a:pt x="2108" y="629"/>
                    <a:pt x="2256" y="629"/>
                  </a:cubicBezTo>
                  <a:close/>
                  <a:moveTo>
                    <a:pt x="2256" y="1"/>
                  </a:moveTo>
                  <a:cubicBezTo>
                    <a:pt x="2034" y="1"/>
                    <a:pt x="1812" y="75"/>
                    <a:pt x="1590" y="149"/>
                  </a:cubicBezTo>
                  <a:cubicBezTo>
                    <a:pt x="1073" y="296"/>
                    <a:pt x="666" y="666"/>
                    <a:pt x="407" y="1110"/>
                  </a:cubicBezTo>
                  <a:cubicBezTo>
                    <a:pt x="148" y="1553"/>
                    <a:pt x="0" y="2108"/>
                    <a:pt x="0" y="2663"/>
                  </a:cubicBezTo>
                  <a:cubicBezTo>
                    <a:pt x="0" y="3069"/>
                    <a:pt x="74" y="3476"/>
                    <a:pt x="222" y="3883"/>
                  </a:cubicBezTo>
                  <a:cubicBezTo>
                    <a:pt x="666" y="5214"/>
                    <a:pt x="1775" y="6101"/>
                    <a:pt x="2921" y="6101"/>
                  </a:cubicBezTo>
                  <a:cubicBezTo>
                    <a:pt x="3143" y="6101"/>
                    <a:pt x="3402" y="6064"/>
                    <a:pt x="3623" y="5990"/>
                  </a:cubicBezTo>
                  <a:cubicBezTo>
                    <a:pt x="4104" y="5805"/>
                    <a:pt x="4511" y="5472"/>
                    <a:pt x="4770" y="4992"/>
                  </a:cubicBezTo>
                  <a:cubicBezTo>
                    <a:pt x="5028" y="4548"/>
                    <a:pt x="5176" y="4030"/>
                    <a:pt x="5176" y="3439"/>
                  </a:cubicBezTo>
                  <a:cubicBezTo>
                    <a:pt x="5176" y="3069"/>
                    <a:pt x="5102" y="2626"/>
                    <a:pt x="4954" y="2219"/>
                  </a:cubicBezTo>
                  <a:cubicBezTo>
                    <a:pt x="4511" y="925"/>
                    <a:pt x="3439" y="38"/>
                    <a:pt x="2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" name="Google Shape;4624;p64">
              <a:extLst>
                <a:ext uri="{FF2B5EF4-FFF2-40B4-BE49-F238E27FC236}">
                  <a16:creationId xmlns:a16="http://schemas.microsoft.com/office/drawing/2014/main" id="{BEE85B5A-C745-7645-1CB9-3B7C0C673148}"/>
                </a:ext>
              </a:extLst>
            </p:cNvPr>
            <p:cNvSpPr/>
            <p:nvPr/>
          </p:nvSpPr>
          <p:spPr>
            <a:xfrm>
              <a:off x="4390900" y="2603325"/>
              <a:ext cx="29600" cy="247725"/>
            </a:xfrm>
            <a:custGeom>
              <a:avLst/>
              <a:gdLst/>
              <a:ahLst/>
              <a:cxnLst/>
              <a:rect l="l" t="t" r="r" b="b"/>
              <a:pathLst>
                <a:path w="1184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" name="Google Shape;4625;p64">
              <a:extLst>
                <a:ext uri="{FF2B5EF4-FFF2-40B4-BE49-F238E27FC236}">
                  <a16:creationId xmlns:a16="http://schemas.microsoft.com/office/drawing/2014/main" id="{CB42E4CE-B173-3CA8-44AD-6FCF9E61AC9F}"/>
                </a:ext>
              </a:extLst>
            </p:cNvPr>
            <p:cNvSpPr/>
            <p:nvPr/>
          </p:nvSpPr>
          <p:spPr>
            <a:xfrm>
              <a:off x="4291075" y="2603325"/>
              <a:ext cx="28675" cy="247725"/>
            </a:xfrm>
            <a:custGeom>
              <a:avLst/>
              <a:gdLst/>
              <a:ahLst/>
              <a:cxnLst/>
              <a:rect l="l" t="t" r="r" b="b"/>
              <a:pathLst>
                <a:path w="1147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46" y="9908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" name="Google Shape;4626;p64">
              <a:extLst>
                <a:ext uri="{FF2B5EF4-FFF2-40B4-BE49-F238E27FC236}">
                  <a16:creationId xmlns:a16="http://schemas.microsoft.com/office/drawing/2014/main" id="{FFEE35E9-926D-7D4C-308C-C0D33212A91D}"/>
                </a:ext>
              </a:extLst>
            </p:cNvPr>
            <p:cNvSpPr/>
            <p:nvPr/>
          </p:nvSpPr>
          <p:spPr>
            <a:xfrm>
              <a:off x="4190325" y="2603325"/>
              <a:ext cx="29600" cy="247725"/>
            </a:xfrm>
            <a:custGeom>
              <a:avLst/>
              <a:gdLst/>
              <a:ahLst/>
              <a:cxnLst/>
              <a:rect l="l" t="t" r="r" b="b"/>
              <a:pathLst>
                <a:path w="1184" h="9909" extrusionOk="0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" name="Google Shape;4627;p64">
              <a:extLst>
                <a:ext uri="{FF2B5EF4-FFF2-40B4-BE49-F238E27FC236}">
                  <a16:creationId xmlns:a16="http://schemas.microsoft.com/office/drawing/2014/main" id="{DFFFD311-5B4B-59C7-4078-09C49BB49B22}"/>
                </a:ext>
              </a:extLst>
            </p:cNvPr>
            <p:cNvSpPr/>
            <p:nvPr/>
          </p:nvSpPr>
          <p:spPr>
            <a:xfrm>
              <a:off x="4090500" y="2603325"/>
              <a:ext cx="28675" cy="247725"/>
            </a:xfrm>
            <a:custGeom>
              <a:avLst/>
              <a:gdLst/>
              <a:ahLst/>
              <a:cxnLst/>
              <a:rect l="l" t="t" r="r" b="b"/>
              <a:pathLst>
                <a:path w="1147" h="9909" extrusionOk="0">
                  <a:moveTo>
                    <a:pt x="1" y="0"/>
                  </a:moveTo>
                  <a:lnTo>
                    <a:pt x="1" y="9908"/>
                  </a:lnTo>
                  <a:lnTo>
                    <a:pt x="1147" y="9908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" name="Google Shape;4628;p64">
              <a:extLst>
                <a:ext uri="{FF2B5EF4-FFF2-40B4-BE49-F238E27FC236}">
                  <a16:creationId xmlns:a16="http://schemas.microsoft.com/office/drawing/2014/main" id="{6CFF9C85-6ABE-8276-0740-A44F1875D50F}"/>
                </a:ext>
              </a:extLst>
            </p:cNvPr>
            <p:cNvSpPr/>
            <p:nvPr/>
          </p:nvSpPr>
          <p:spPr>
            <a:xfrm>
              <a:off x="4561875" y="2950850"/>
              <a:ext cx="378050" cy="36050"/>
            </a:xfrm>
            <a:custGeom>
              <a:avLst/>
              <a:gdLst/>
              <a:ahLst/>
              <a:cxnLst/>
              <a:rect l="l" t="t" r="r" b="b"/>
              <a:pathLst>
                <a:path w="15122" h="1442" extrusionOk="0">
                  <a:moveTo>
                    <a:pt x="703" y="0"/>
                  </a:moveTo>
                  <a:cubicBezTo>
                    <a:pt x="333" y="0"/>
                    <a:pt x="1" y="333"/>
                    <a:pt x="1" y="739"/>
                  </a:cubicBezTo>
                  <a:cubicBezTo>
                    <a:pt x="1" y="1109"/>
                    <a:pt x="333" y="1442"/>
                    <a:pt x="703" y="1442"/>
                  </a:cubicBezTo>
                  <a:lnTo>
                    <a:pt x="14419" y="1442"/>
                  </a:lnTo>
                  <a:cubicBezTo>
                    <a:pt x="14789" y="1442"/>
                    <a:pt x="15122" y="1109"/>
                    <a:pt x="15122" y="739"/>
                  </a:cubicBezTo>
                  <a:cubicBezTo>
                    <a:pt x="15122" y="333"/>
                    <a:pt x="14789" y="0"/>
                    <a:pt x="14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" name="Google Shape;4629;p64">
              <a:extLst>
                <a:ext uri="{FF2B5EF4-FFF2-40B4-BE49-F238E27FC236}">
                  <a16:creationId xmlns:a16="http://schemas.microsoft.com/office/drawing/2014/main" id="{1410356D-6903-8496-C8BE-63B623DD2E93}"/>
                </a:ext>
              </a:extLst>
            </p:cNvPr>
            <p:cNvSpPr/>
            <p:nvPr/>
          </p:nvSpPr>
          <p:spPr>
            <a:xfrm>
              <a:off x="4561875" y="3063600"/>
              <a:ext cx="378050" cy="35150"/>
            </a:xfrm>
            <a:custGeom>
              <a:avLst/>
              <a:gdLst/>
              <a:ahLst/>
              <a:cxnLst/>
              <a:rect l="l" t="t" r="r" b="b"/>
              <a:pathLst>
                <a:path w="15122" h="1406" extrusionOk="0">
                  <a:moveTo>
                    <a:pt x="703" y="0"/>
                  </a:moveTo>
                  <a:cubicBezTo>
                    <a:pt x="333" y="0"/>
                    <a:pt x="1" y="296"/>
                    <a:pt x="1" y="703"/>
                  </a:cubicBezTo>
                  <a:cubicBezTo>
                    <a:pt x="1" y="1073"/>
                    <a:pt x="333" y="1405"/>
                    <a:pt x="703" y="1405"/>
                  </a:cubicBezTo>
                  <a:lnTo>
                    <a:pt x="14419" y="1405"/>
                  </a:lnTo>
                  <a:cubicBezTo>
                    <a:pt x="14789" y="1405"/>
                    <a:pt x="15122" y="1073"/>
                    <a:pt x="15122" y="703"/>
                  </a:cubicBezTo>
                  <a:cubicBezTo>
                    <a:pt x="15122" y="296"/>
                    <a:pt x="14789" y="0"/>
                    <a:pt x="14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" name="Google Shape;4630;p64">
              <a:extLst>
                <a:ext uri="{FF2B5EF4-FFF2-40B4-BE49-F238E27FC236}">
                  <a16:creationId xmlns:a16="http://schemas.microsoft.com/office/drawing/2014/main" id="{74A7EC92-0C96-3488-33B1-AC83CDDB809D}"/>
                </a:ext>
              </a:extLst>
            </p:cNvPr>
            <p:cNvSpPr/>
            <p:nvPr/>
          </p:nvSpPr>
          <p:spPr>
            <a:xfrm>
              <a:off x="2656050" y="3012775"/>
              <a:ext cx="159925" cy="146050"/>
            </a:xfrm>
            <a:custGeom>
              <a:avLst/>
              <a:gdLst/>
              <a:ahLst/>
              <a:cxnLst/>
              <a:rect l="l" t="t" r="r" b="b"/>
              <a:pathLst>
                <a:path w="6397" h="5842" extrusionOk="0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" name="Google Shape;4631;p64">
              <a:extLst>
                <a:ext uri="{FF2B5EF4-FFF2-40B4-BE49-F238E27FC236}">
                  <a16:creationId xmlns:a16="http://schemas.microsoft.com/office/drawing/2014/main" id="{778AA2F0-BAD6-DF88-25E2-0CF12BE4EDF5}"/>
                </a:ext>
              </a:extLst>
            </p:cNvPr>
            <p:cNvSpPr/>
            <p:nvPr/>
          </p:nvSpPr>
          <p:spPr>
            <a:xfrm>
              <a:off x="2648650" y="3005375"/>
              <a:ext cx="174700" cy="161775"/>
            </a:xfrm>
            <a:custGeom>
              <a:avLst/>
              <a:gdLst/>
              <a:ahLst/>
              <a:cxnLst/>
              <a:rect l="l" t="t" r="r" b="b"/>
              <a:pathLst>
                <a:path w="6988" h="6471" extrusionOk="0">
                  <a:moveTo>
                    <a:pt x="3513" y="629"/>
                  </a:moveTo>
                  <a:cubicBezTo>
                    <a:pt x="4289" y="629"/>
                    <a:pt x="5028" y="925"/>
                    <a:pt x="5546" y="1368"/>
                  </a:cubicBezTo>
                  <a:cubicBezTo>
                    <a:pt x="6064" y="1849"/>
                    <a:pt x="6359" y="2514"/>
                    <a:pt x="6359" y="3217"/>
                  </a:cubicBezTo>
                  <a:cubicBezTo>
                    <a:pt x="6359" y="3919"/>
                    <a:pt x="6064" y="4585"/>
                    <a:pt x="5546" y="5065"/>
                  </a:cubicBezTo>
                  <a:cubicBezTo>
                    <a:pt x="5028" y="5546"/>
                    <a:pt x="4289" y="5842"/>
                    <a:pt x="3513" y="5842"/>
                  </a:cubicBezTo>
                  <a:cubicBezTo>
                    <a:pt x="2699" y="5842"/>
                    <a:pt x="1960" y="5546"/>
                    <a:pt x="1442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2" y="1368"/>
                  </a:cubicBezTo>
                  <a:cubicBezTo>
                    <a:pt x="1960" y="925"/>
                    <a:pt x="2699" y="629"/>
                    <a:pt x="3513" y="629"/>
                  </a:cubicBezTo>
                  <a:close/>
                  <a:moveTo>
                    <a:pt x="3513" y="0"/>
                  </a:moveTo>
                  <a:cubicBezTo>
                    <a:pt x="2551" y="0"/>
                    <a:pt x="1664" y="333"/>
                    <a:pt x="1036" y="925"/>
                  </a:cubicBezTo>
                  <a:cubicBezTo>
                    <a:pt x="407" y="1516"/>
                    <a:pt x="0" y="2329"/>
                    <a:pt x="0" y="3217"/>
                  </a:cubicBezTo>
                  <a:cubicBezTo>
                    <a:pt x="0" y="4104"/>
                    <a:pt x="407" y="4917"/>
                    <a:pt x="1036" y="5509"/>
                  </a:cubicBezTo>
                  <a:cubicBezTo>
                    <a:pt x="1664" y="6100"/>
                    <a:pt x="2551" y="6470"/>
                    <a:pt x="3513" y="6470"/>
                  </a:cubicBezTo>
                  <a:cubicBezTo>
                    <a:pt x="4437" y="6470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" name="Google Shape;4632;p64">
              <a:extLst>
                <a:ext uri="{FF2B5EF4-FFF2-40B4-BE49-F238E27FC236}">
                  <a16:creationId xmlns:a16="http://schemas.microsoft.com/office/drawing/2014/main" id="{FC48A4DE-3A5F-DC5C-5E44-1CC221D9AC02}"/>
                </a:ext>
              </a:extLst>
            </p:cNvPr>
            <p:cNvSpPr/>
            <p:nvPr/>
          </p:nvSpPr>
          <p:spPr>
            <a:xfrm>
              <a:off x="2644950" y="3225350"/>
              <a:ext cx="159000" cy="146050"/>
            </a:xfrm>
            <a:custGeom>
              <a:avLst/>
              <a:gdLst/>
              <a:ahLst/>
              <a:cxnLst/>
              <a:rect l="l" t="t" r="r" b="b"/>
              <a:pathLst>
                <a:path w="6360" h="5842" extrusionOk="0">
                  <a:moveTo>
                    <a:pt x="3180" y="0"/>
                  </a:moveTo>
                  <a:cubicBezTo>
                    <a:pt x="1405" y="0"/>
                    <a:pt x="1" y="1294"/>
                    <a:pt x="1" y="2921"/>
                  </a:cubicBezTo>
                  <a:cubicBezTo>
                    <a:pt x="1" y="4548"/>
                    <a:pt x="1405" y="5842"/>
                    <a:pt x="3180" y="5842"/>
                  </a:cubicBezTo>
                  <a:cubicBezTo>
                    <a:pt x="4918" y="5842"/>
                    <a:pt x="6360" y="4548"/>
                    <a:pt x="6360" y="2921"/>
                  </a:cubicBezTo>
                  <a:cubicBezTo>
                    <a:pt x="6360" y="1294"/>
                    <a:pt x="4918" y="0"/>
                    <a:pt x="31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" name="Google Shape;4633;p64">
              <a:extLst>
                <a:ext uri="{FF2B5EF4-FFF2-40B4-BE49-F238E27FC236}">
                  <a16:creationId xmlns:a16="http://schemas.microsoft.com/office/drawing/2014/main" id="{D6FF2179-DB59-10CD-860E-0A809A8E1AA3}"/>
                </a:ext>
              </a:extLst>
            </p:cNvPr>
            <p:cNvSpPr/>
            <p:nvPr/>
          </p:nvSpPr>
          <p:spPr>
            <a:xfrm>
              <a:off x="2636625" y="3217950"/>
              <a:ext cx="174725" cy="160850"/>
            </a:xfrm>
            <a:custGeom>
              <a:avLst/>
              <a:gdLst/>
              <a:ahLst/>
              <a:cxnLst/>
              <a:rect l="l" t="t" r="r" b="b"/>
              <a:pathLst>
                <a:path w="6989" h="6434" extrusionOk="0">
                  <a:moveTo>
                    <a:pt x="3513" y="592"/>
                  </a:moveTo>
                  <a:cubicBezTo>
                    <a:pt x="4289" y="592"/>
                    <a:pt x="5029" y="888"/>
                    <a:pt x="5546" y="1368"/>
                  </a:cubicBezTo>
                  <a:cubicBezTo>
                    <a:pt x="6064" y="1849"/>
                    <a:pt x="6397" y="2515"/>
                    <a:pt x="6397" y="3217"/>
                  </a:cubicBezTo>
                  <a:cubicBezTo>
                    <a:pt x="6397" y="3919"/>
                    <a:pt x="6064" y="4585"/>
                    <a:pt x="5546" y="5066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6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5"/>
                    <a:pt x="925" y="1849"/>
                    <a:pt x="1443" y="1368"/>
                  </a:cubicBezTo>
                  <a:cubicBezTo>
                    <a:pt x="1960" y="888"/>
                    <a:pt x="2700" y="592"/>
                    <a:pt x="3513" y="592"/>
                  </a:cubicBezTo>
                  <a:close/>
                  <a:moveTo>
                    <a:pt x="3513" y="1"/>
                  </a:moveTo>
                  <a:cubicBezTo>
                    <a:pt x="2552" y="1"/>
                    <a:pt x="1665" y="333"/>
                    <a:pt x="1036" y="925"/>
                  </a:cubicBezTo>
                  <a:cubicBezTo>
                    <a:pt x="408" y="1516"/>
                    <a:pt x="1" y="2330"/>
                    <a:pt x="1" y="3217"/>
                  </a:cubicBezTo>
                  <a:cubicBezTo>
                    <a:pt x="1" y="4104"/>
                    <a:pt x="408" y="4918"/>
                    <a:pt x="1036" y="5509"/>
                  </a:cubicBezTo>
                  <a:cubicBezTo>
                    <a:pt x="1665" y="6101"/>
                    <a:pt x="2552" y="6433"/>
                    <a:pt x="3513" y="6433"/>
                  </a:cubicBezTo>
                  <a:cubicBezTo>
                    <a:pt x="4474" y="6433"/>
                    <a:pt x="5325" y="6101"/>
                    <a:pt x="5953" y="5509"/>
                  </a:cubicBezTo>
                  <a:cubicBezTo>
                    <a:pt x="6582" y="4918"/>
                    <a:pt x="6988" y="4104"/>
                    <a:pt x="6988" y="3217"/>
                  </a:cubicBezTo>
                  <a:cubicBezTo>
                    <a:pt x="6988" y="2330"/>
                    <a:pt x="6582" y="1516"/>
                    <a:pt x="5953" y="925"/>
                  </a:cubicBezTo>
                  <a:cubicBezTo>
                    <a:pt x="5325" y="333"/>
                    <a:pt x="4474" y="1"/>
                    <a:pt x="3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" name="Google Shape;4634;p64">
              <a:extLst>
                <a:ext uri="{FF2B5EF4-FFF2-40B4-BE49-F238E27FC236}">
                  <a16:creationId xmlns:a16="http://schemas.microsoft.com/office/drawing/2014/main" id="{11E84350-6576-DB5B-08D9-7A248D1C138A}"/>
                </a:ext>
              </a:extLst>
            </p:cNvPr>
            <p:cNvSpPr/>
            <p:nvPr/>
          </p:nvSpPr>
          <p:spPr>
            <a:xfrm>
              <a:off x="2618150" y="3425000"/>
              <a:ext cx="159925" cy="146050"/>
            </a:xfrm>
            <a:custGeom>
              <a:avLst/>
              <a:gdLst/>
              <a:ahLst/>
              <a:cxnLst/>
              <a:rect l="l" t="t" r="r" b="b"/>
              <a:pathLst>
                <a:path w="6397" h="5842" extrusionOk="0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" name="Google Shape;4635;p64">
              <a:extLst>
                <a:ext uri="{FF2B5EF4-FFF2-40B4-BE49-F238E27FC236}">
                  <a16:creationId xmlns:a16="http://schemas.microsoft.com/office/drawing/2014/main" id="{B4EF9205-A41A-D842-D7EA-C261224680ED}"/>
                </a:ext>
              </a:extLst>
            </p:cNvPr>
            <p:cNvSpPr/>
            <p:nvPr/>
          </p:nvSpPr>
          <p:spPr>
            <a:xfrm>
              <a:off x="2610750" y="3417600"/>
              <a:ext cx="174725" cy="160850"/>
            </a:xfrm>
            <a:custGeom>
              <a:avLst/>
              <a:gdLst/>
              <a:ahLst/>
              <a:cxnLst/>
              <a:rect l="l" t="t" r="r" b="b"/>
              <a:pathLst>
                <a:path w="6989" h="6434" extrusionOk="0">
                  <a:moveTo>
                    <a:pt x="3513" y="592"/>
                  </a:moveTo>
                  <a:cubicBezTo>
                    <a:pt x="4289" y="592"/>
                    <a:pt x="5029" y="925"/>
                    <a:pt x="5546" y="1368"/>
                  </a:cubicBezTo>
                  <a:cubicBezTo>
                    <a:pt x="6064" y="1849"/>
                    <a:pt x="6360" y="2514"/>
                    <a:pt x="6360" y="3217"/>
                  </a:cubicBezTo>
                  <a:cubicBezTo>
                    <a:pt x="6360" y="3919"/>
                    <a:pt x="6064" y="4585"/>
                    <a:pt x="5546" y="5065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3" y="1368"/>
                  </a:cubicBezTo>
                  <a:cubicBezTo>
                    <a:pt x="1960" y="925"/>
                    <a:pt x="2700" y="592"/>
                    <a:pt x="3513" y="592"/>
                  </a:cubicBezTo>
                  <a:close/>
                  <a:moveTo>
                    <a:pt x="3513" y="0"/>
                  </a:moveTo>
                  <a:cubicBezTo>
                    <a:pt x="2552" y="0"/>
                    <a:pt x="1664" y="333"/>
                    <a:pt x="1036" y="925"/>
                  </a:cubicBezTo>
                  <a:cubicBezTo>
                    <a:pt x="407" y="1516"/>
                    <a:pt x="1" y="2329"/>
                    <a:pt x="1" y="3217"/>
                  </a:cubicBezTo>
                  <a:cubicBezTo>
                    <a:pt x="1" y="4104"/>
                    <a:pt x="407" y="4917"/>
                    <a:pt x="1036" y="5509"/>
                  </a:cubicBezTo>
                  <a:cubicBezTo>
                    <a:pt x="1664" y="6100"/>
                    <a:pt x="2552" y="6433"/>
                    <a:pt x="3513" y="6433"/>
                  </a:cubicBezTo>
                  <a:cubicBezTo>
                    <a:pt x="4437" y="6433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" name="Google Shape;4636;p64">
              <a:extLst>
                <a:ext uri="{FF2B5EF4-FFF2-40B4-BE49-F238E27FC236}">
                  <a16:creationId xmlns:a16="http://schemas.microsoft.com/office/drawing/2014/main" id="{B7AC046A-3B3B-AA35-8660-B6A4C7767E71}"/>
                </a:ext>
              </a:extLst>
            </p:cNvPr>
            <p:cNvSpPr/>
            <p:nvPr/>
          </p:nvSpPr>
          <p:spPr>
            <a:xfrm>
              <a:off x="5515725" y="3650500"/>
              <a:ext cx="855875" cy="1305100"/>
            </a:xfrm>
            <a:custGeom>
              <a:avLst/>
              <a:gdLst/>
              <a:ahLst/>
              <a:cxnLst/>
              <a:rect l="l" t="t" r="r" b="b"/>
              <a:pathLst>
                <a:path w="34235" h="52204" extrusionOk="0">
                  <a:moveTo>
                    <a:pt x="777" y="1"/>
                  </a:moveTo>
                  <a:lnTo>
                    <a:pt x="0" y="25769"/>
                  </a:lnTo>
                  <a:lnTo>
                    <a:pt x="34235" y="52204"/>
                  </a:lnTo>
                  <a:lnTo>
                    <a:pt x="34235" y="52204"/>
                  </a:lnTo>
                  <a:lnTo>
                    <a:pt x="34198" y="16527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" name="Google Shape;4637;p64">
              <a:extLst>
                <a:ext uri="{FF2B5EF4-FFF2-40B4-BE49-F238E27FC236}">
                  <a16:creationId xmlns:a16="http://schemas.microsoft.com/office/drawing/2014/main" id="{57983FA4-2E66-8E89-0374-903B7389EC96}"/>
                </a:ext>
              </a:extLst>
            </p:cNvPr>
            <p:cNvSpPr/>
            <p:nvPr/>
          </p:nvSpPr>
          <p:spPr>
            <a:xfrm>
              <a:off x="5508325" y="3642975"/>
              <a:ext cx="871600" cy="1320100"/>
            </a:xfrm>
            <a:custGeom>
              <a:avLst/>
              <a:gdLst/>
              <a:ahLst/>
              <a:cxnLst/>
              <a:rect l="l" t="t" r="r" b="b"/>
              <a:pathLst>
                <a:path w="34864" h="52804" extrusionOk="0">
                  <a:moveTo>
                    <a:pt x="1368" y="782"/>
                  </a:moveTo>
                  <a:lnTo>
                    <a:pt x="34198" y="17014"/>
                  </a:lnTo>
                  <a:lnTo>
                    <a:pt x="34235" y="51876"/>
                  </a:lnTo>
                  <a:lnTo>
                    <a:pt x="34235" y="51876"/>
                  </a:lnTo>
                  <a:lnTo>
                    <a:pt x="629" y="25923"/>
                  </a:lnTo>
                  <a:lnTo>
                    <a:pt x="1368" y="782"/>
                  </a:lnTo>
                  <a:close/>
                  <a:moveTo>
                    <a:pt x="1073" y="0"/>
                  </a:moveTo>
                  <a:cubicBezTo>
                    <a:pt x="1016" y="0"/>
                    <a:pt x="952" y="22"/>
                    <a:pt x="888" y="43"/>
                  </a:cubicBezTo>
                  <a:cubicBezTo>
                    <a:pt x="814" y="80"/>
                    <a:pt x="777" y="191"/>
                    <a:pt x="740" y="302"/>
                  </a:cubicBezTo>
                  <a:lnTo>
                    <a:pt x="0" y="26070"/>
                  </a:lnTo>
                  <a:cubicBezTo>
                    <a:pt x="0" y="26144"/>
                    <a:pt x="37" y="26255"/>
                    <a:pt x="111" y="26292"/>
                  </a:cubicBezTo>
                  <a:lnTo>
                    <a:pt x="34346" y="52726"/>
                  </a:lnTo>
                  <a:cubicBezTo>
                    <a:pt x="34415" y="52772"/>
                    <a:pt x="34483" y="52804"/>
                    <a:pt x="34552" y="52804"/>
                  </a:cubicBezTo>
                  <a:cubicBezTo>
                    <a:pt x="34594" y="52804"/>
                    <a:pt x="34637" y="52792"/>
                    <a:pt x="34679" y="52763"/>
                  </a:cubicBezTo>
                  <a:cubicBezTo>
                    <a:pt x="34790" y="52726"/>
                    <a:pt x="34864" y="52615"/>
                    <a:pt x="34864" y="52505"/>
                  </a:cubicBezTo>
                  <a:lnTo>
                    <a:pt x="34790" y="16828"/>
                  </a:lnTo>
                  <a:cubicBezTo>
                    <a:pt x="34790" y="16717"/>
                    <a:pt x="34716" y="16606"/>
                    <a:pt x="34642" y="16569"/>
                  </a:cubicBezTo>
                  <a:lnTo>
                    <a:pt x="1184" y="43"/>
                  </a:lnTo>
                  <a:cubicBezTo>
                    <a:pt x="1152" y="12"/>
                    <a:pt x="1114" y="0"/>
                    <a:pt x="10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" name="Google Shape;4638;p64">
              <a:extLst>
                <a:ext uri="{FF2B5EF4-FFF2-40B4-BE49-F238E27FC236}">
                  <a16:creationId xmlns:a16="http://schemas.microsoft.com/office/drawing/2014/main" id="{9885542C-2238-3424-1CA8-84F9477EC799}"/>
                </a:ext>
              </a:extLst>
            </p:cNvPr>
            <p:cNvSpPr/>
            <p:nvPr/>
          </p:nvSpPr>
          <p:spPr>
            <a:xfrm>
              <a:off x="1200325" y="3650500"/>
              <a:ext cx="854975" cy="1305100"/>
            </a:xfrm>
            <a:custGeom>
              <a:avLst/>
              <a:gdLst/>
              <a:ahLst/>
              <a:cxnLst/>
              <a:rect l="l" t="t" r="r" b="b"/>
              <a:pathLst>
                <a:path w="34199" h="52204" extrusionOk="0">
                  <a:moveTo>
                    <a:pt x="33459" y="1"/>
                  </a:moveTo>
                  <a:lnTo>
                    <a:pt x="1" y="16527"/>
                  </a:lnTo>
                  <a:lnTo>
                    <a:pt x="1" y="52204"/>
                  </a:lnTo>
                  <a:lnTo>
                    <a:pt x="34198" y="25769"/>
                  </a:lnTo>
                  <a:lnTo>
                    <a:pt x="3345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" name="Google Shape;4639;p64">
              <a:extLst>
                <a:ext uri="{FF2B5EF4-FFF2-40B4-BE49-F238E27FC236}">
                  <a16:creationId xmlns:a16="http://schemas.microsoft.com/office/drawing/2014/main" id="{FE1554F0-8DC3-7619-B5DB-531D3AD5A4E4}"/>
                </a:ext>
              </a:extLst>
            </p:cNvPr>
            <p:cNvSpPr/>
            <p:nvPr/>
          </p:nvSpPr>
          <p:spPr>
            <a:xfrm>
              <a:off x="1192925" y="3642975"/>
              <a:ext cx="869775" cy="1320100"/>
            </a:xfrm>
            <a:custGeom>
              <a:avLst/>
              <a:gdLst/>
              <a:ahLst/>
              <a:cxnLst/>
              <a:rect l="l" t="t" r="r" b="b"/>
              <a:pathLst>
                <a:path w="34791" h="52804" extrusionOk="0">
                  <a:moveTo>
                    <a:pt x="33459" y="782"/>
                  </a:moveTo>
                  <a:lnTo>
                    <a:pt x="34162" y="25923"/>
                  </a:lnTo>
                  <a:lnTo>
                    <a:pt x="629" y="51876"/>
                  </a:lnTo>
                  <a:lnTo>
                    <a:pt x="629" y="16995"/>
                  </a:lnTo>
                  <a:lnTo>
                    <a:pt x="629" y="16995"/>
                  </a:lnTo>
                  <a:lnTo>
                    <a:pt x="33459" y="782"/>
                  </a:lnTo>
                  <a:close/>
                  <a:moveTo>
                    <a:pt x="33718" y="0"/>
                  </a:moveTo>
                  <a:cubicBezTo>
                    <a:pt x="33676" y="0"/>
                    <a:pt x="33638" y="12"/>
                    <a:pt x="33607" y="43"/>
                  </a:cubicBezTo>
                  <a:lnTo>
                    <a:pt x="186" y="16569"/>
                  </a:lnTo>
                  <a:cubicBezTo>
                    <a:pt x="75" y="16606"/>
                    <a:pt x="1" y="16717"/>
                    <a:pt x="1" y="16828"/>
                  </a:cubicBezTo>
                  <a:lnTo>
                    <a:pt x="1" y="52505"/>
                  </a:lnTo>
                  <a:cubicBezTo>
                    <a:pt x="1" y="52615"/>
                    <a:pt x="75" y="52726"/>
                    <a:pt x="186" y="52763"/>
                  </a:cubicBezTo>
                  <a:cubicBezTo>
                    <a:pt x="228" y="52792"/>
                    <a:pt x="270" y="52804"/>
                    <a:pt x="313" y="52804"/>
                  </a:cubicBezTo>
                  <a:cubicBezTo>
                    <a:pt x="381" y="52804"/>
                    <a:pt x="450" y="52772"/>
                    <a:pt x="518" y="52726"/>
                  </a:cubicBezTo>
                  <a:lnTo>
                    <a:pt x="34679" y="26292"/>
                  </a:lnTo>
                  <a:cubicBezTo>
                    <a:pt x="34753" y="26255"/>
                    <a:pt x="34790" y="26144"/>
                    <a:pt x="34790" y="26070"/>
                  </a:cubicBezTo>
                  <a:lnTo>
                    <a:pt x="34051" y="302"/>
                  </a:lnTo>
                  <a:cubicBezTo>
                    <a:pt x="34051" y="191"/>
                    <a:pt x="33977" y="80"/>
                    <a:pt x="33903" y="43"/>
                  </a:cubicBezTo>
                  <a:cubicBezTo>
                    <a:pt x="33839" y="22"/>
                    <a:pt x="33775" y="0"/>
                    <a:pt x="33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" name="Google Shape;4640;p64">
              <a:extLst>
                <a:ext uri="{FF2B5EF4-FFF2-40B4-BE49-F238E27FC236}">
                  <a16:creationId xmlns:a16="http://schemas.microsoft.com/office/drawing/2014/main" id="{95820178-7CBF-97BC-D9B0-2C2EFE8DA18F}"/>
                </a:ext>
              </a:extLst>
            </p:cNvPr>
            <p:cNvSpPr/>
            <p:nvPr/>
          </p:nvSpPr>
          <p:spPr>
            <a:xfrm>
              <a:off x="2685625" y="2486850"/>
              <a:ext cx="543475" cy="497275"/>
            </a:xfrm>
            <a:custGeom>
              <a:avLst/>
              <a:gdLst/>
              <a:ahLst/>
              <a:cxnLst/>
              <a:rect l="l" t="t" r="r" b="b"/>
              <a:pathLst>
                <a:path w="21739" h="19891" extrusionOk="0">
                  <a:moveTo>
                    <a:pt x="10870" y="1"/>
                  </a:moveTo>
                  <a:cubicBezTo>
                    <a:pt x="4880" y="1"/>
                    <a:pt x="0" y="4437"/>
                    <a:pt x="0" y="9946"/>
                  </a:cubicBezTo>
                  <a:cubicBezTo>
                    <a:pt x="0" y="15455"/>
                    <a:pt x="4880" y="19891"/>
                    <a:pt x="10870" y="19891"/>
                  </a:cubicBezTo>
                  <a:cubicBezTo>
                    <a:pt x="16859" y="19891"/>
                    <a:pt x="21739" y="15455"/>
                    <a:pt x="21739" y="9946"/>
                  </a:cubicBezTo>
                  <a:cubicBezTo>
                    <a:pt x="21739" y="4437"/>
                    <a:pt x="16859" y="1"/>
                    <a:pt x="10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" name="Google Shape;4641;p64">
              <a:extLst>
                <a:ext uri="{FF2B5EF4-FFF2-40B4-BE49-F238E27FC236}">
                  <a16:creationId xmlns:a16="http://schemas.microsoft.com/office/drawing/2014/main" id="{86ED5FE8-BA7C-3464-1597-356C8BD44F51}"/>
                </a:ext>
              </a:extLst>
            </p:cNvPr>
            <p:cNvSpPr/>
            <p:nvPr/>
          </p:nvSpPr>
          <p:spPr>
            <a:xfrm>
              <a:off x="2678225" y="2479450"/>
              <a:ext cx="558275" cy="513000"/>
            </a:xfrm>
            <a:custGeom>
              <a:avLst/>
              <a:gdLst/>
              <a:ahLst/>
              <a:cxnLst/>
              <a:rect l="l" t="t" r="r" b="b"/>
              <a:pathLst>
                <a:path w="22331" h="20520" extrusionOk="0">
                  <a:moveTo>
                    <a:pt x="11166" y="593"/>
                  </a:moveTo>
                  <a:cubicBezTo>
                    <a:pt x="14086" y="593"/>
                    <a:pt x="16711" y="1702"/>
                    <a:pt x="18634" y="3439"/>
                  </a:cubicBezTo>
                  <a:cubicBezTo>
                    <a:pt x="20519" y="5177"/>
                    <a:pt x="21702" y="7580"/>
                    <a:pt x="21702" y="10242"/>
                  </a:cubicBezTo>
                  <a:cubicBezTo>
                    <a:pt x="21702" y="12904"/>
                    <a:pt x="20519" y="15307"/>
                    <a:pt x="18634" y="17044"/>
                  </a:cubicBezTo>
                  <a:cubicBezTo>
                    <a:pt x="16711" y="18819"/>
                    <a:pt x="14086" y="19891"/>
                    <a:pt x="11166" y="19891"/>
                  </a:cubicBezTo>
                  <a:cubicBezTo>
                    <a:pt x="8245" y="19891"/>
                    <a:pt x="5583" y="18819"/>
                    <a:pt x="3698" y="17044"/>
                  </a:cubicBezTo>
                  <a:cubicBezTo>
                    <a:pt x="1775" y="15307"/>
                    <a:pt x="629" y="12904"/>
                    <a:pt x="629" y="10242"/>
                  </a:cubicBezTo>
                  <a:cubicBezTo>
                    <a:pt x="629" y="7580"/>
                    <a:pt x="1775" y="5177"/>
                    <a:pt x="3698" y="3439"/>
                  </a:cubicBezTo>
                  <a:cubicBezTo>
                    <a:pt x="5583" y="1702"/>
                    <a:pt x="8245" y="593"/>
                    <a:pt x="11166" y="593"/>
                  </a:cubicBezTo>
                  <a:close/>
                  <a:moveTo>
                    <a:pt x="11166" y="1"/>
                  </a:moveTo>
                  <a:cubicBezTo>
                    <a:pt x="8097" y="1"/>
                    <a:pt x="5287" y="1147"/>
                    <a:pt x="3291" y="2996"/>
                  </a:cubicBezTo>
                  <a:cubicBezTo>
                    <a:pt x="1258" y="4844"/>
                    <a:pt x="1" y="7395"/>
                    <a:pt x="1" y="10242"/>
                  </a:cubicBezTo>
                  <a:cubicBezTo>
                    <a:pt x="1" y="13089"/>
                    <a:pt x="1258" y="15677"/>
                    <a:pt x="3291" y="17525"/>
                  </a:cubicBezTo>
                  <a:cubicBezTo>
                    <a:pt x="5287" y="19374"/>
                    <a:pt x="8097" y="20520"/>
                    <a:pt x="11166" y="20520"/>
                  </a:cubicBezTo>
                  <a:cubicBezTo>
                    <a:pt x="14234" y="20520"/>
                    <a:pt x="17007" y="19374"/>
                    <a:pt x="19040" y="17525"/>
                  </a:cubicBezTo>
                  <a:cubicBezTo>
                    <a:pt x="21074" y="15677"/>
                    <a:pt x="22331" y="13089"/>
                    <a:pt x="22331" y="10242"/>
                  </a:cubicBezTo>
                  <a:cubicBezTo>
                    <a:pt x="22331" y="7395"/>
                    <a:pt x="21074" y="4844"/>
                    <a:pt x="19040" y="2996"/>
                  </a:cubicBezTo>
                  <a:cubicBezTo>
                    <a:pt x="17007" y="1147"/>
                    <a:pt x="14234" y="1"/>
                    <a:pt x="11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" name="Google Shape;4642;p64">
              <a:extLst>
                <a:ext uri="{FF2B5EF4-FFF2-40B4-BE49-F238E27FC236}">
                  <a16:creationId xmlns:a16="http://schemas.microsoft.com/office/drawing/2014/main" id="{55443B24-E0DC-78C5-75EB-A40BD2A51E0F}"/>
                </a:ext>
              </a:extLst>
            </p:cNvPr>
            <p:cNvSpPr/>
            <p:nvPr/>
          </p:nvSpPr>
          <p:spPr>
            <a:xfrm>
              <a:off x="2722600" y="2520125"/>
              <a:ext cx="469550" cy="430750"/>
            </a:xfrm>
            <a:custGeom>
              <a:avLst/>
              <a:gdLst/>
              <a:ahLst/>
              <a:cxnLst/>
              <a:rect l="l" t="t" r="r" b="b"/>
              <a:pathLst>
                <a:path w="18782" h="17230" extrusionOk="0">
                  <a:moveTo>
                    <a:pt x="9391" y="1"/>
                  </a:moveTo>
                  <a:cubicBezTo>
                    <a:pt x="4215" y="1"/>
                    <a:pt x="0" y="3846"/>
                    <a:pt x="0" y="8615"/>
                  </a:cubicBezTo>
                  <a:cubicBezTo>
                    <a:pt x="0" y="13384"/>
                    <a:pt x="4215" y="17229"/>
                    <a:pt x="9391" y="17229"/>
                  </a:cubicBezTo>
                  <a:cubicBezTo>
                    <a:pt x="14567" y="17229"/>
                    <a:pt x="18781" y="13384"/>
                    <a:pt x="18781" y="8615"/>
                  </a:cubicBezTo>
                  <a:cubicBezTo>
                    <a:pt x="18781" y="3846"/>
                    <a:pt x="14567" y="1"/>
                    <a:pt x="9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" name="Google Shape;4643;p64">
              <a:extLst>
                <a:ext uri="{FF2B5EF4-FFF2-40B4-BE49-F238E27FC236}">
                  <a16:creationId xmlns:a16="http://schemas.microsoft.com/office/drawing/2014/main" id="{4A4FC03A-C8D8-8B8B-0E1E-284EE5792A3A}"/>
                </a:ext>
              </a:extLst>
            </p:cNvPr>
            <p:cNvSpPr/>
            <p:nvPr/>
          </p:nvSpPr>
          <p:spPr>
            <a:xfrm>
              <a:off x="2714275" y="2512725"/>
              <a:ext cx="485250" cy="445525"/>
            </a:xfrm>
            <a:custGeom>
              <a:avLst/>
              <a:gdLst/>
              <a:ahLst/>
              <a:cxnLst/>
              <a:rect l="l" t="t" r="r" b="b"/>
              <a:pathLst>
                <a:path w="19410" h="17821" extrusionOk="0">
                  <a:moveTo>
                    <a:pt x="9724" y="592"/>
                  </a:moveTo>
                  <a:cubicBezTo>
                    <a:pt x="12238" y="592"/>
                    <a:pt x="14530" y="1554"/>
                    <a:pt x="16157" y="3069"/>
                  </a:cubicBezTo>
                  <a:cubicBezTo>
                    <a:pt x="17783" y="4548"/>
                    <a:pt x="18818" y="6619"/>
                    <a:pt x="18818" y="8911"/>
                  </a:cubicBezTo>
                  <a:cubicBezTo>
                    <a:pt x="18818" y="11203"/>
                    <a:pt x="17783" y="13273"/>
                    <a:pt x="16157" y="14789"/>
                  </a:cubicBezTo>
                  <a:cubicBezTo>
                    <a:pt x="14530" y="16305"/>
                    <a:pt x="12238" y="17229"/>
                    <a:pt x="9724" y="17229"/>
                  </a:cubicBezTo>
                  <a:cubicBezTo>
                    <a:pt x="7210" y="17229"/>
                    <a:pt x="4917" y="16305"/>
                    <a:pt x="3291" y="14789"/>
                  </a:cubicBezTo>
                  <a:cubicBezTo>
                    <a:pt x="1627" y="13273"/>
                    <a:pt x="629" y="11203"/>
                    <a:pt x="629" y="8911"/>
                  </a:cubicBezTo>
                  <a:cubicBezTo>
                    <a:pt x="629" y="6619"/>
                    <a:pt x="1627" y="4548"/>
                    <a:pt x="3291" y="3069"/>
                  </a:cubicBezTo>
                  <a:cubicBezTo>
                    <a:pt x="4917" y="1554"/>
                    <a:pt x="7210" y="592"/>
                    <a:pt x="9724" y="592"/>
                  </a:cubicBezTo>
                  <a:close/>
                  <a:moveTo>
                    <a:pt x="9724" y="1"/>
                  </a:moveTo>
                  <a:cubicBezTo>
                    <a:pt x="7062" y="1"/>
                    <a:pt x="4622" y="999"/>
                    <a:pt x="2884" y="2589"/>
                  </a:cubicBezTo>
                  <a:cubicBezTo>
                    <a:pt x="1109" y="4216"/>
                    <a:pt x="0" y="6434"/>
                    <a:pt x="0" y="8911"/>
                  </a:cubicBezTo>
                  <a:cubicBezTo>
                    <a:pt x="0" y="11388"/>
                    <a:pt x="1109" y="13606"/>
                    <a:pt x="2884" y="15233"/>
                  </a:cubicBezTo>
                  <a:cubicBezTo>
                    <a:pt x="4622" y="16860"/>
                    <a:pt x="7062" y="17821"/>
                    <a:pt x="9724" y="17821"/>
                  </a:cubicBezTo>
                  <a:cubicBezTo>
                    <a:pt x="12386" y="17821"/>
                    <a:pt x="14826" y="16860"/>
                    <a:pt x="16563" y="15233"/>
                  </a:cubicBezTo>
                  <a:cubicBezTo>
                    <a:pt x="18338" y="13606"/>
                    <a:pt x="19410" y="11388"/>
                    <a:pt x="19410" y="8911"/>
                  </a:cubicBezTo>
                  <a:cubicBezTo>
                    <a:pt x="19410" y="6434"/>
                    <a:pt x="18338" y="4216"/>
                    <a:pt x="16563" y="2589"/>
                  </a:cubicBezTo>
                  <a:cubicBezTo>
                    <a:pt x="14826" y="999"/>
                    <a:pt x="12386" y="1"/>
                    <a:pt x="9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" name="Google Shape;4644;p64">
              <a:extLst>
                <a:ext uri="{FF2B5EF4-FFF2-40B4-BE49-F238E27FC236}">
                  <a16:creationId xmlns:a16="http://schemas.microsoft.com/office/drawing/2014/main" id="{06673E49-53FA-FF6C-C1F2-4C214C5AF5EF}"/>
                </a:ext>
              </a:extLst>
            </p:cNvPr>
            <p:cNvSpPr/>
            <p:nvPr/>
          </p:nvSpPr>
          <p:spPr>
            <a:xfrm>
              <a:off x="2772500" y="2565425"/>
              <a:ext cx="369725" cy="340150"/>
            </a:xfrm>
            <a:custGeom>
              <a:avLst/>
              <a:gdLst/>
              <a:ahLst/>
              <a:cxnLst/>
              <a:rect l="l" t="t" r="r" b="b"/>
              <a:pathLst>
                <a:path w="14789" h="13606" extrusionOk="0">
                  <a:moveTo>
                    <a:pt x="7395" y="629"/>
                  </a:moveTo>
                  <a:cubicBezTo>
                    <a:pt x="9280" y="629"/>
                    <a:pt x="10981" y="1331"/>
                    <a:pt x="12201" y="2440"/>
                  </a:cubicBezTo>
                  <a:cubicBezTo>
                    <a:pt x="13421" y="3586"/>
                    <a:pt x="14160" y="5102"/>
                    <a:pt x="14160" y="6803"/>
                  </a:cubicBezTo>
                  <a:cubicBezTo>
                    <a:pt x="14160" y="8504"/>
                    <a:pt x="13421" y="10056"/>
                    <a:pt x="12201" y="11165"/>
                  </a:cubicBezTo>
                  <a:cubicBezTo>
                    <a:pt x="10981" y="12275"/>
                    <a:pt x="9280" y="12977"/>
                    <a:pt x="7395" y="12977"/>
                  </a:cubicBezTo>
                  <a:cubicBezTo>
                    <a:pt x="5509" y="12977"/>
                    <a:pt x="3808" y="12275"/>
                    <a:pt x="2588" y="11165"/>
                  </a:cubicBezTo>
                  <a:cubicBezTo>
                    <a:pt x="1368" y="10056"/>
                    <a:pt x="629" y="8504"/>
                    <a:pt x="629" y="6803"/>
                  </a:cubicBezTo>
                  <a:cubicBezTo>
                    <a:pt x="629" y="5102"/>
                    <a:pt x="1368" y="3586"/>
                    <a:pt x="2588" y="2440"/>
                  </a:cubicBezTo>
                  <a:cubicBezTo>
                    <a:pt x="3808" y="1331"/>
                    <a:pt x="5509" y="629"/>
                    <a:pt x="7395" y="629"/>
                  </a:cubicBezTo>
                  <a:close/>
                  <a:moveTo>
                    <a:pt x="7395" y="0"/>
                  </a:moveTo>
                  <a:cubicBezTo>
                    <a:pt x="5361" y="0"/>
                    <a:pt x="3513" y="777"/>
                    <a:pt x="2182" y="1997"/>
                  </a:cubicBezTo>
                  <a:cubicBezTo>
                    <a:pt x="851" y="3217"/>
                    <a:pt x="1" y="4917"/>
                    <a:pt x="1" y="6803"/>
                  </a:cubicBezTo>
                  <a:cubicBezTo>
                    <a:pt x="1" y="8688"/>
                    <a:pt x="851" y="10389"/>
                    <a:pt x="2182" y="11609"/>
                  </a:cubicBezTo>
                  <a:cubicBezTo>
                    <a:pt x="3513" y="12866"/>
                    <a:pt x="5361" y="13605"/>
                    <a:pt x="7395" y="13605"/>
                  </a:cubicBezTo>
                  <a:cubicBezTo>
                    <a:pt x="9428" y="13605"/>
                    <a:pt x="11277" y="12866"/>
                    <a:pt x="12607" y="11609"/>
                  </a:cubicBezTo>
                  <a:cubicBezTo>
                    <a:pt x="13938" y="10389"/>
                    <a:pt x="14789" y="8688"/>
                    <a:pt x="14789" y="6803"/>
                  </a:cubicBezTo>
                  <a:cubicBezTo>
                    <a:pt x="14789" y="4917"/>
                    <a:pt x="13938" y="3217"/>
                    <a:pt x="12607" y="1997"/>
                  </a:cubicBezTo>
                  <a:cubicBezTo>
                    <a:pt x="11277" y="777"/>
                    <a:pt x="9428" y="0"/>
                    <a:pt x="7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" name="Google Shape;4645;p64">
              <a:extLst>
                <a:ext uri="{FF2B5EF4-FFF2-40B4-BE49-F238E27FC236}">
                  <a16:creationId xmlns:a16="http://schemas.microsoft.com/office/drawing/2014/main" id="{E02DE6E6-EB3F-88E3-6CF2-766C7D0396CA}"/>
                </a:ext>
              </a:extLst>
            </p:cNvPr>
            <p:cNvSpPr/>
            <p:nvPr/>
          </p:nvSpPr>
          <p:spPr>
            <a:xfrm>
              <a:off x="2850150" y="2636600"/>
              <a:ext cx="214450" cy="197800"/>
            </a:xfrm>
            <a:custGeom>
              <a:avLst/>
              <a:gdLst/>
              <a:ahLst/>
              <a:cxnLst/>
              <a:rect l="l" t="t" r="r" b="b"/>
              <a:pathLst>
                <a:path w="8578" h="7912" extrusionOk="0">
                  <a:moveTo>
                    <a:pt x="4289" y="629"/>
                  </a:moveTo>
                  <a:cubicBezTo>
                    <a:pt x="5324" y="629"/>
                    <a:pt x="6248" y="998"/>
                    <a:pt x="6914" y="1590"/>
                  </a:cubicBezTo>
                  <a:cubicBezTo>
                    <a:pt x="7579" y="2218"/>
                    <a:pt x="7949" y="3032"/>
                    <a:pt x="7949" y="3956"/>
                  </a:cubicBezTo>
                  <a:cubicBezTo>
                    <a:pt x="7949" y="4880"/>
                    <a:pt x="7579" y="5693"/>
                    <a:pt x="6914" y="6322"/>
                  </a:cubicBezTo>
                  <a:cubicBezTo>
                    <a:pt x="6248" y="6914"/>
                    <a:pt x="5324" y="7320"/>
                    <a:pt x="4289" y="7320"/>
                  </a:cubicBezTo>
                  <a:cubicBezTo>
                    <a:pt x="3253" y="7320"/>
                    <a:pt x="2329" y="6914"/>
                    <a:pt x="1664" y="6322"/>
                  </a:cubicBezTo>
                  <a:cubicBezTo>
                    <a:pt x="998" y="5693"/>
                    <a:pt x="592" y="4880"/>
                    <a:pt x="592" y="3956"/>
                  </a:cubicBezTo>
                  <a:cubicBezTo>
                    <a:pt x="592" y="3032"/>
                    <a:pt x="998" y="2218"/>
                    <a:pt x="1664" y="1590"/>
                  </a:cubicBezTo>
                  <a:cubicBezTo>
                    <a:pt x="2329" y="998"/>
                    <a:pt x="3253" y="629"/>
                    <a:pt x="4289" y="629"/>
                  </a:cubicBezTo>
                  <a:close/>
                  <a:moveTo>
                    <a:pt x="4289" y="0"/>
                  </a:moveTo>
                  <a:cubicBezTo>
                    <a:pt x="3106" y="0"/>
                    <a:pt x="2033" y="444"/>
                    <a:pt x="1257" y="1146"/>
                  </a:cubicBezTo>
                  <a:cubicBezTo>
                    <a:pt x="481" y="1849"/>
                    <a:pt x="0" y="2847"/>
                    <a:pt x="0" y="3956"/>
                  </a:cubicBezTo>
                  <a:cubicBezTo>
                    <a:pt x="0" y="5065"/>
                    <a:pt x="481" y="6063"/>
                    <a:pt x="1257" y="6766"/>
                  </a:cubicBezTo>
                  <a:cubicBezTo>
                    <a:pt x="2033" y="7505"/>
                    <a:pt x="3106" y="7912"/>
                    <a:pt x="4289" y="7912"/>
                  </a:cubicBezTo>
                  <a:cubicBezTo>
                    <a:pt x="5472" y="7912"/>
                    <a:pt x="6544" y="7505"/>
                    <a:pt x="7320" y="6766"/>
                  </a:cubicBezTo>
                  <a:cubicBezTo>
                    <a:pt x="8097" y="6063"/>
                    <a:pt x="8577" y="5065"/>
                    <a:pt x="8577" y="3956"/>
                  </a:cubicBezTo>
                  <a:cubicBezTo>
                    <a:pt x="8577" y="2847"/>
                    <a:pt x="8097" y="1849"/>
                    <a:pt x="7320" y="1146"/>
                  </a:cubicBezTo>
                  <a:cubicBezTo>
                    <a:pt x="6544" y="444"/>
                    <a:pt x="5472" y="0"/>
                    <a:pt x="4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" name="Google Shape;4646;p64">
              <a:extLst>
                <a:ext uri="{FF2B5EF4-FFF2-40B4-BE49-F238E27FC236}">
                  <a16:creationId xmlns:a16="http://schemas.microsoft.com/office/drawing/2014/main" id="{7865D84D-3350-4950-2068-3651A8717C76}"/>
                </a:ext>
              </a:extLst>
            </p:cNvPr>
            <p:cNvSpPr/>
            <p:nvPr/>
          </p:nvSpPr>
          <p:spPr>
            <a:xfrm>
              <a:off x="2957350" y="2520125"/>
              <a:ext cx="25" cy="430750"/>
            </a:xfrm>
            <a:custGeom>
              <a:avLst/>
              <a:gdLst/>
              <a:ahLst/>
              <a:cxnLst/>
              <a:rect l="l" t="t" r="r" b="b"/>
              <a:pathLst>
                <a:path w="1" h="17230" extrusionOk="0">
                  <a:moveTo>
                    <a:pt x="1" y="1"/>
                  </a:moveTo>
                  <a:lnTo>
                    <a:pt x="1" y="1722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" name="Google Shape;4647;p64">
              <a:extLst>
                <a:ext uri="{FF2B5EF4-FFF2-40B4-BE49-F238E27FC236}">
                  <a16:creationId xmlns:a16="http://schemas.microsoft.com/office/drawing/2014/main" id="{8656B76C-4EEE-BD99-697A-5AC7EB98DED6}"/>
                </a:ext>
              </a:extLst>
            </p:cNvPr>
            <p:cNvSpPr/>
            <p:nvPr/>
          </p:nvSpPr>
          <p:spPr>
            <a:xfrm>
              <a:off x="2949950" y="2512725"/>
              <a:ext cx="14825" cy="445525"/>
            </a:xfrm>
            <a:custGeom>
              <a:avLst/>
              <a:gdLst/>
              <a:ahLst/>
              <a:cxnLst/>
              <a:rect l="l" t="t" r="r" b="b"/>
              <a:pathLst>
                <a:path w="593" h="17821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lnTo>
                    <a:pt x="1" y="17525"/>
                  </a:lnTo>
                  <a:cubicBezTo>
                    <a:pt x="1" y="17710"/>
                    <a:pt x="112" y="17821"/>
                    <a:pt x="297" y="17821"/>
                  </a:cubicBezTo>
                  <a:cubicBezTo>
                    <a:pt x="445" y="17821"/>
                    <a:pt x="592" y="17710"/>
                    <a:pt x="592" y="17525"/>
                  </a:cubicBezTo>
                  <a:lnTo>
                    <a:pt x="592" y="297"/>
                  </a:lnTo>
                  <a:cubicBezTo>
                    <a:pt x="592" y="149"/>
                    <a:pt x="445" y="1"/>
                    <a:pt x="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" name="Google Shape;4648;p64">
              <a:extLst>
                <a:ext uri="{FF2B5EF4-FFF2-40B4-BE49-F238E27FC236}">
                  <a16:creationId xmlns:a16="http://schemas.microsoft.com/office/drawing/2014/main" id="{CB19DA91-BB59-8473-83C7-BE5784E7836B}"/>
                </a:ext>
              </a:extLst>
            </p:cNvPr>
            <p:cNvSpPr/>
            <p:nvPr/>
          </p:nvSpPr>
          <p:spPr>
            <a:xfrm>
              <a:off x="2722600" y="2735475"/>
              <a:ext cx="469550" cy="25"/>
            </a:xfrm>
            <a:custGeom>
              <a:avLst/>
              <a:gdLst/>
              <a:ahLst/>
              <a:cxnLst/>
              <a:rect l="l" t="t" r="r" b="b"/>
              <a:pathLst>
                <a:path w="18782" h="1" extrusionOk="0">
                  <a:moveTo>
                    <a:pt x="0" y="1"/>
                  </a:moveTo>
                  <a:lnTo>
                    <a:pt x="1878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" name="Google Shape;4649;p64">
              <a:extLst>
                <a:ext uri="{FF2B5EF4-FFF2-40B4-BE49-F238E27FC236}">
                  <a16:creationId xmlns:a16="http://schemas.microsoft.com/office/drawing/2014/main" id="{7ED7E8DA-1B52-97A5-AA68-DB2264D886B9}"/>
                </a:ext>
              </a:extLst>
            </p:cNvPr>
            <p:cNvSpPr/>
            <p:nvPr/>
          </p:nvSpPr>
          <p:spPr>
            <a:xfrm>
              <a:off x="2714275" y="2728100"/>
              <a:ext cx="485250" cy="14800"/>
            </a:xfrm>
            <a:custGeom>
              <a:avLst/>
              <a:gdLst/>
              <a:ahLst/>
              <a:cxnLst/>
              <a:rect l="l" t="t" r="r" b="b"/>
              <a:pathLst>
                <a:path w="19410" h="592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114" y="592"/>
                  </a:lnTo>
                  <a:cubicBezTo>
                    <a:pt x="19299" y="592"/>
                    <a:pt x="19410" y="481"/>
                    <a:pt x="19410" y="296"/>
                  </a:cubicBezTo>
                  <a:cubicBezTo>
                    <a:pt x="19410" y="148"/>
                    <a:pt x="19299" y="0"/>
                    <a:pt x="19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" name="Google Shape;4650;p64">
              <a:extLst>
                <a:ext uri="{FF2B5EF4-FFF2-40B4-BE49-F238E27FC236}">
                  <a16:creationId xmlns:a16="http://schemas.microsoft.com/office/drawing/2014/main" id="{D9B8096B-258C-6F1B-9B22-EE1A8AF1C14C}"/>
                </a:ext>
              </a:extLst>
            </p:cNvPr>
            <p:cNvSpPr/>
            <p:nvPr/>
          </p:nvSpPr>
          <p:spPr>
            <a:xfrm>
              <a:off x="1932350" y="3051575"/>
              <a:ext cx="224625" cy="411425"/>
            </a:xfrm>
            <a:custGeom>
              <a:avLst/>
              <a:gdLst/>
              <a:ahLst/>
              <a:cxnLst/>
              <a:rect l="l" t="t" r="r" b="b"/>
              <a:pathLst>
                <a:path w="8985" h="16457" extrusionOk="0">
                  <a:moveTo>
                    <a:pt x="1183" y="1"/>
                  </a:moveTo>
                  <a:cubicBezTo>
                    <a:pt x="481" y="1"/>
                    <a:pt x="0" y="740"/>
                    <a:pt x="296" y="1369"/>
                  </a:cubicBezTo>
                  <a:lnTo>
                    <a:pt x="6729" y="15861"/>
                  </a:lnTo>
                  <a:cubicBezTo>
                    <a:pt x="6866" y="16239"/>
                    <a:pt x="7226" y="16457"/>
                    <a:pt x="7632" y="16457"/>
                  </a:cubicBezTo>
                  <a:cubicBezTo>
                    <a:pt x="7663" y="16457"/>
                    <a:pt x="7695" y="16455"/>
                    <a:pt x="7727" y="16453"/>
                  </a:cubicBezTo>
                  <a:lnTo>
                    <a:pt x="7949" y="16416"/>
                  </a:lnTo>
                  <a:cubicBezTo>
                    <a:pt x="8614" y="16342"/>
                    <a:pt x="8984" y="15639"/>
                    <a:pt x="8725" y="15048"/>
                  </a:cubicBezTo>
                  <a:lnTo>
                    <a:pt x="2071" y="592"/>
                  </a:lnTo>
                  <a:cubicBezTo>
                    <a:pt x="1923" y="223"/>
                    <a:pt x="1590" y="1"/>
                    <a:pt x="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" name="Google Shape;4651;p64">
              <a:extLst>
                <a:ext uri="{FF2B5EF4-FFF2-40B4-BE49-F238E27FC236}">
                  <a16:creationId xmlns:a16="http://schemas.microsoft.com/office/drawing/2014/main" id="{70D2DE1D-4BFC-E4C8-8BAA-5A4176FF440C}"/>
                </a:ext>
              </a:extLst>
            </p:cNvPr>
            <p:cNvSpPr/>
            <p:nvPr/>
          </p:nvSpPr>
          <p:spPr>
            <a:xfrm>
              <a:off x="1929575" y="3044200"/>
              <a:ext cx="230175" cy="426100"/>
            </a:xfrm>
            <a:custGeom>
              <a:avLst/>
              <a:gdLst/>
              <a:ahLst/>
              <a:cxnLst/>
              <a:rect l="l" t="t" r="r" b="b"/>
              <a:pathLst>
                <a:path w="9207" h="17044" extrusionOk="0">
                  <a:moveTo>
                    <a:pt x="1294" y="629"/>
                  </a:moveTo>
                  <a:cubicBezTo>
                    <a:pt x="1553" y="629"/>
                    <a:pt x="1812" y="776"/>
                    <a:pt x="1923" y="998"/>
                  </a:cubicBezTo>
                  <a:lnTo>
                    <a:pt x="8541" y="15454"/>
                  </a:lnTo>
                  <a:cubicBezTo>
                    <a:pt x="8578" y="15565"/>
                    <a:pt x="8614" y="15639"/>
                    <a:pt x="8614" y="15750"/>
                  </a:cubicBezTo>
                  <a:cubicBezTo>
                    <a:pt x="8614" y="16082"/>
                    <a:pt x="8356" y="16378"/>
                    <a:pt x="8023" y="16415"/>
                  </a:cubicBezTo>
                  <a:lnTo>
                    <a:pt x="7801" y="16452"/>
                  </a:lnTo>
                  <a:lnTo>
                    <a:pt x="7727" y="16452"/>
                  </a:lnTo>
                  <a:cubicBezTo>
                    <a:pt x="7468" y="16452"/>
                    <a:pt x="7210" y="16304"/>
                    <a:pt x="7099" y="16045"/>
                  </a:cubicBezTo>
                  <a:lnTo>
                    <a:pt x="703" y="1553"/>
                  </a:lnTo>
                  <a:cubicBezTo>
                    <a:pt x="666" y="1442"/>
                    <a:pt x="629" y="1368"/>
                    <a:pt x="629" y="1294"/>
                  </a:cubicBezTo>
                  <a:cubicBezTo>
                    <a:pt x="629" y="1109"/>
                    <a:pt x="703" y="924"/>
                    <a:pt x="814" y="813"/>
                  </a:cubicBezTo>
                  <a:cubicBezTo>
                    <a:pt x="962" y="703"/>
                    <a:pt x="1109" y="629"/>
                    <a:pt x="1294" y="629"/>
                  </a:cubicBezTo>
                  <a:close/>
                  <a:moveTo>
                    <a:pt x="1294" y="0"/>
                  </a:moveTo>
                  <a:cubicBezTo>
                    <a:pt x="925" y="0"/>
                    <a:pt x="592" y="148"/>
                    <a:pt x="370" y="370"/>
                  </a:cubicBezTo>
                  <a:cubicBezTo>
                    <a:pt x="148" y="629"/>
                    <a:pt x="0" y="924"/>
                    <a:pt x="0" y="1294"/>
                  </a:cubicBezTo>
                  <a:cubicBezTo>
                    <a:pt x="0" y="1442"/>
                    <a:pt x="37" y="1627"/>
                    <a:pt x="111" y="1812"/>
                  </a:cubicBezTo>
                  <a:lnTo>
                    <a:pt x="6544" y="16304"/>
                  </a:lnTo>
                  <a:cubicBezTo>
                    <a:pt x="6766" y="16748"/>
                    <a:pt x="7210" y="17044"/>
                    <a:pt x="7727" y="17044"/>
                  </a:cubicBezTo>
                  <a:lnTo>
                    <a:pt x="7875" y="17044"/>
                  </a:lnTo>
                  <a:lnTo>
                    <a:pt x="8097" y="17007"/>
                  </a:lnTo>
                  <a:cubicBezTo>
                    <a:pt x="8762" y="16933"/>
                    <a:pt x="9206" y="16378"/>
                    <a:pt x="9206" y="15750"/>
                  </a:cubicBezTo>
                  <a:cubicBezTo>
                    <a:pt x="9206" y="15565"/>
                    <a:pt x="9169" y="15380"/>
                    <a:pt x="9095" y="15195"/>
                  </a:cubicBezTo>
                  <a:lnTo>
                    <a:pt x="2477" y="740"/>
                  </a:lnTo>
                  <a:cubicBezTo>
                    <a:pt x="2256" y="296"/>
                    <a:pt x="1812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" name="Google Shape;4652;p64">
              <a:extLst>
                <a:ext uri="{FF2B5EF4-FFF2-40B4-BE49-F238E27FC236}">
                  <a16:creationId xmlns:a16="http://schemas.microsoft.com/office/drawing/2014/main" id="{5EF7DC64-C0C7-B3F6-61B1-76A96B68A434}"/>
                </a:ext>
              </a:extLst>
            </p:cNvPr>
            <p:cNvSpPr/>
            <p:nvPr/>
          </p:nvSpPr>
          <p:spPr>
            <a:xfrm>
              <a:off x="1860250" y="3071925"/>
              <a:ext cx="241250" cy="60100"/>
            </a:xfrm>
            <a:custGeom>
              <a:avLst/>
              <a:gdLst/>
              <a:ahLst/>
              <a:cxnLst/>
              <a:rect l="l" t="t" r="r" b="b"/>
              <a:pathLst>
                <a:path w="9650" h="2404" extrusionOk="0">
                  <a:moveTo>
                    <a:pt x="8467" y="0"/>
                  </a:moveTo>
                  <a:lnTo>
                    <a:pt x="1184" y="74"/>
                  </a:lnTo>
                  <a:cubicBezTo>
                    <a:pt x="555" y="74"/>
                    <a:pt x="1" y="592"/>
                    <a:pt x="1" y="1257"/>
                  </a:cubicBezTo>
                  <a:cubicBezTo>
                    <a:pt x="1" y="1886"/>
                    <a:pt x="555" y="2403"/>
                    <a:pt x="1184" y="2403"/>
                  </a:cubicBezTo>
                  <a:lnTo>
                    <a:pt x="8504" y="2366"/>
                  </a:lnTo>
                  <a:lnTo>
                    <a:pt x="8541" y="2366"/>
                  </a:lnTo>
                  <a:cubicBezTo>
                    <a:pt x="9169" y="2329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" name="Google Shape;4653;p64">
              <a:extLst>
                <a:ext uri="{FF2B5EF4-FFF2-40B4-BE49-F238E27FC236}">
                  <a16:creationId xmlns:a16="http://schemas.microsoft.com/office/drawing/2014/main" id="{79B0281C-4DB2-56AC-F8F3-2CA87B493FE4}"/>
                </a:ext>
              </a:extLst>
            </p:cNvPr>
            <p:cNvSpPr/>
            <p:nvPr/>
          </p:nvSpPr>
          <p:spPr>
            <a:xfrm>
              <a:off x="1852850" y="3064525"/>
              <a:ext cx="256050" cy="74900"/>
            </a:xfrm>
            <a:custGeom>
              <a:avLst/>
              <a:gdLst/>
              <a:ahLst/>
              <a:cxnLst/>
              <a:rect l="l" t="t" r="r" b="b"/>
              <a:pathLst>
                <a:path w="10242" h="2996" extrusionOk="0">
                  <a:moveTo>
                    <a:pt x="8763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7" y="2330"/>
                  </a:cubicBezTo>
                  <a:lnTo>
                    <a:pt x="8763" y="2367"/>
                  </a:lnTo>
                  <a:lnTo>
                    <a:pt x="1480" y="2404"/>
                  </a:lnTo>
                  <a:cubicBezTo>
                    <a:pt x="999" y="2404"/>
                    <a:pt x="629" y="1997"/>
                    <a:pt x="629" y="1516"/>
                  </a:cubicBezTo>
                  <a:cubicBezTo>
                    <a:pt x="629" y="1294"/>
                    <a:pt x="703" y="1073"/>
                    <a:pt x="888" y="925"/>
                  </a:cubicBezTo>
                  <a:cubicBezTo>
                    <a:pt x="1036" y="777"/>
                    <a:pt x="1258" y="666"/>
                    <a:pt x="1480" y="666"/>
                  </a:cubicBezTo>
                  <a:lnTo>
                    <a:pt x="8763" y="629"/>
                  </a:lnTo>
                  <a:close/>
                  <a:moveTo>
                    <a:pt x="8763" y="0"/>
                  </a:moveTo>
                  <a:lnTo>
                    <a:pt x="1480" y="37"/>
                  </a:lnTo>
                  <a:cubicBezTo>
                    <a:pt x="666" y="37"/>
                    <a:pt x="1" y="703"/>
                    <a:pt x="1" y="1516"/>
                  </a:cubicBezTo>
                  <a:lnTo>
                    <a:pt x="1" y="1553"/>
                  </a:lnTo>
                  <a:cubicBezTo>
                    <a:pt x="1" y="2367"/>
                    <a:pt x="666" y="2995"/>
                    <a:pt x="1480" y="2995"/>
                  </a:cubicBezTo>
                  <a:lnTo>
                    <a:pt x="8800" y="2958"/>
                  </a:lnTo>
                  <a:lnTo>
                    <a:pt x="8837" y="2958"/>
                  </a:lnTo>
                  <a:cubicBezTo>
                    <a:pt x="9650" y="2921"/>
                    <a:pt x="10242" y="2293"/>
                    <a:pt x="10242" y="1479"/>
                  </a:cubicBezTo>
                  <a:cubicBezTo>
                    <a:pt x="10242" y="666"/>
                    <a:pt x="9576" y="0"/>
                    <a:pt x="8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" name="Google Shape;4654;p64">
              <a:extLst>
                <a:ext uri="{FF2B5EF4-FFF2-40B4-BE49-F238E27FC236}">
                  <a16:creationId xmlns:a16="http://schemas.microsoft.com/office/drawing/2014/main" id="{02A3A3D8-2DFB-8840-4701-19FE4E1894A1}"/>
                </a:ext>
              </a:extLst>
            </p:cNvPr>
            <p:cNvSpPr/>
            <p:nvPr/>
          </p:nvSpPr>
          <p:spPr>
            <a:xfrm>
              <a:off x="2226250" y="3045125"/>
              <a:ext cx="224625" cy="411425"/>
            </a:xfrm>
            <a:custGeom>
              <a:avLst/>
              <a:gdLst/>
              <a:ahLst/>
              <a:cxnLst/>
              <a:rect l="l" t="t" r="r" b="b"/>
              <a:pathLst>
                <a:path w="8985" h="16457" extrusionOk="0">
                  <a:moveTo>
                    <a:pt x="1184" y="0"/>
                  </a:moveTo>
                  <a:cubicBezTo>
                    <a:pt x="482" y="0"/>
                    <a:pt x="1" y="739"/>
                    <a:pt x="297" y="1368"/>
                  </a:cubicBezTo>
                  <a:lnTo>
                    <a:pt x="6730" y="15860"/>
                  </a:lnTo>
                  <a:cubicBezTo>
                    <a:pt x="6867" y="16238"/>
                    <a:pt x="7227" y="16456"/>
                    <a:pt x="7632" y="16456"/>
                  </a:cubicBezTo>
                  <a:cubicBezTo>
                    <a:pt x="7664" y="16456"/>
                    <a:pt x="7696" y="16455"/>
                    <a:pt x="7728" y="16452"/>
                  </a:cubicBezTo>
                  <a:lnTo>
                    <a:pt x="7950" y="16415"/>
                  </a:lnTo>
                  <a:cubicBezTo>
                    <a:pt x="8615" y="16341"/>
                    <a:pt x="8985" y="15639"/>
                    <a:pt x="8726" y="15047"/>
                  </a:cubicBezTo>
                  <a:lnTo>
                    <a:pt x="2071" y="592"/>
                  </a:lnTo>
                  <a:cubicBezTo>
                    <a:pt x="1923" y="222"/>
                    <a:pt x="1591" y="0"/>
                    <a:pt x="1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" name="Google Shape;4655;p64">
              <a:extLst>
                <a:ext uri="{FF2B5EF4-FFF2-40B4-BE49-F238E27FC236}">
                  <a16:creationId xmlns:a16="http://schemas.microsoft.com/office/drawing/2014/main" id="{F503A4FA-0BF6-33DA-BC4F-A65E1C0F8C6B}"/>
                </a:ext>
              </a:extLst>
            </p:cNvPr>
            <p:cNvSpPr/>
            <p:nvPr/>
          </p:nvSpPr>
          <p:spPr>
            <a:xfrm>
              <a:off x="2224400" y="3037725"/>
              <a:ext cx="230175" cy="426100"/>
            </a:xfrm>
            <a:custGeom>
              <a:avLst/>
              <a:gdLst/>
              <a:ahLst/>
              <a:cxnLst/>
              <a:rect l="l" t="t" r="r" b="b"/>
              <a:pathLst>
                <a:path w="9207" h="17044" extrusionOk="0">
                  <a:moveTo>
                    <a:pt x="1258" y="629"/>
                  </a:moveTo>
                  <a:cubicBezTo>
                    <a:pt x="1517" y="629"/>
                    <a:pt x="1776" y="777"/>
                    <a:pt x="1886" y="999"/>
                  </a:cubicBezTo>
                  <a:lnTo>
                    <a:pt x="8504" y="15491"/>
                  </a:lnTo>
                  <a:cubicBezTo>
                    <a:pt x="8541" y="15565"/>
                    <a:pt x="8578" y="15676"/>
                    <a:pt x="8578" y="15750"/>
                  </a:cubicBezTo>
                  <a:cubicBezTo>
                    <a:pt x="8578" y="16083"/>
                    <a:pt x="8319" y="16378"/>
                    <a:pt x="7987" y="16415"/>
                  </a:cubicBezTo>
                  <a:lnTo>
                    <a:pt x="7765" y="16452"/>
                  </a:lnTo>
                  <a:lnTo>
                    <a:pt x="7691" y="16452"/>
                  </a:lnTo>
                  <a:cubicBezTo>
                    <a:pt x="7432" y="16452"/>
                    <a:pt x="7173" y="16304"/>
                    <a:pt x="7062" y="16046"/>
                  </a:cubicBezTo>
                  <a:lnTo>
                    <a:pt x="666" y="1553"/>
                  </a:lnTo>
                  <a:cubicBezTo>
                    <a:pt x="629" y="1442"/>
                    <a:pt x="592" y="1368"/>
                    <a:pt x="592" y="1294"/>
                  </a:cubicBezTo>
                  <a:cubicBezTo>
                    <a:pt x="592" y="1109"/>
                    <a:pt x="666" y="925"/>
                    <a:pt x="777" y="814"/>
                  </a:cubicBezTo>
                  <a:cubicBezTo>
                    <a:pt x="925" y="703"/>
                    <a:pt x="1073" y="629"/>
                    <a:pt x="1258" y="629"/>
                  </a:cubicBezTo>
                  <a:close/>
                  <a:moveTo>
                    <a:pt x="1258" y="0"/>
                  </a:moveTo>
                  <a:cubicBezTo>
                    <a:pt x="888" y="0"/>
                    <a:pt x="592" y="148"/>
                    <a:pt x="334" y="370"/>
                  </a:cubicBezTo>
                  <a:cubicBezTo>
                    <a:pt x="112" y="629"/>
                    <a:pt x="1" y="925"/>
                    <a:pt x="1" y="1294"/>
                  </a:cubicBezTo>
                  <a:cubicBezTo>
                    <a:pt x="1" y="1442"/>
                    <a:pt x="1" y="1627"/>
                    <a:pt x="112" y="1812"/>
                  </a:cubicBezTo>
                  <a:lnTo>
                    <a:pt x="6508" y="16304"/>
                  </a:lnTo>
                  <a:cubicBezTo>
                    <a:pt x="6730" y="16748"/>
                    <a:pt x="7173" y="17044"/>
                    <a:pt x="7691" y="17044"/>
                  </a:cubicBezTo>
                  <a:lnTo>
                    <a:pt x="8061" y="17044"/>
                  </a:lnTo>
                  <a:cubicBezTo>
                    <a:pt x="8726" y="16933"/>
                    <a:pt x="9207" y="16378"/>
                    <a:pt x="9207" y="15750"/>
                  </a:cubicBezTo>
                  <a:cubicBezTo>
                    <a:pt x="9207" y="15565"/>
                    <a:pt x="9170" y="15380"/>
                    <a:pt x="9059" y="15232"/>
                  </a:cubicBezTo>
                  <a:lnTo>
                    <a:pt x="2441" y="740"/>
                  </a:lnTo>
                  <a:cubicBezTo>
                    <a:pt x="2219" y="296"/>
                    <a:pt x="1776" y="0"/>
                    <a:pt x="1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" name="Google Shape;4656;p64">
              <a:extLst>
                <a:ext uri="{FF2B5EF4-FFF2-40B4-BE49-F238E27FC236}">
                  <a16:creationId xmlns:a16="http://schemas.microsoft.com/office/drawing/2014/main" id="{E192F511-D5CD-32A7-CDA4-5A9DFF6B4F49}"/>
                </a:ext>
              </a:extLst>
            </p:cNvPr>
            <p:cNvSpPr/>
            <p:nvPr/>
          </p:nvSpPr>
          <p:spPr>
            <a:xfrm>
              <a:off x="2154175" y="3065450"/>
              <a:ext cx="241250" cy="60100"/>
            </a:xfrm>
            <a:custGeom>
              <a:avLst/>
              <a:gdLst/>
              <a:ahLst/>
              <a:cxnLst/>
              <a:rect l="l" t="t" r="r" b="b"/>
              <a:pathLst>
                <a:path w="9650" h="2404" extrusionOk="0">
                  <a:moveTo>
                    <a:pt x="8466" y="0"/>
                  </a:moveTo>
                  <a:lnTo>
                    <a:pt x="1183" y="74"/>
                  </a:lnTo>
                  <a:cubicBezTo>
                    <a:pt x="555" y="74"/>
                    <a:pt x="0" y="592"/>
                    <a:pt x="0" y="1257"/>
                  </a:cubicBezTo>
                  <a:cubicBezTo>
                    <a:pt x="37" y="1886"/>
                    <a:pt x="555" y="2404"/>
                    <a:pt x="1183" y="2404"/>
                  </a:cubicBezTo>
                  <a:lnTo>
                    <a:pt x="8503" y="2367"/>
                  </a:lnTo>
                  <a:lnTo>
                    <a:pt x="8540" y="2367"/>
                  </a:lnTo>
                  <a:cubicBezTo>
                    <a:pt x="9169" y="2330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" name="Google Shape;4657;p64">
              <a:extLst>
                <a:ext uri="{FF2B5EF4-FFF2-40B4-BE49-F238E27FC236}">
                  <a16:creationId xmlns:a16="http://schemas.microsoft.com/office/drawing/2014/main" id="{0D483157-6F5D-BD43-7305-08B2FA8E268B}"/>
                </a:ext>
              </a:extLst>
            </p:cNvPr>
            <p:cNvSpPr/>
            <p:nvPr/>
          </p:nvSpPr>
          <p:spPr>
            <a:xfrm>
              <a:off x="2146775" y="3058050"/>
              <a:ext cx="256050" cy="75825"/>
            </a:xfrm>
            <a:custGeom>
              <a:avLst/>
              <a:gdLst/>
              <a:ahLst/>
              <a:cxnLst/>
              <a:rect l="l" t="t" r="r" b="b"/>
              <a:pathLst>
                <a:path w="10242" h="3033" extrusionOk="0">
                  <a:moveTo>
                    <a:pt x="8762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6" y="2367"/>
                  </a:cubicBezTo>
                  <a:lnTo>
                    <a:pt x="8762" y="2367"/>
                  </a:lnTo>
                  <a:lnTo>
                    <a:pt x="1479" y="2404"/>
                  </a:lnTo>
                  <a:cubicBezTo>
                    <a:pt x="999" y="2404"/>
                    <a:pt x="629" y="1997"/>
                    <a:pt x="629" y="1553"/>
                  </a:cubicBezTo>
                  <a:lnTo>
                    <a:pt x="629" y="1516"/>
                  </a:lnTo>
                  <a:cubicBezTo>
                    <a:pt x="629" y="1295"/>
                    <a:pt x="703" y="1073"/>
                    <a:pt x="888" y="925"/>
                  </a:cubicBezTo>
                  <a:cubicBezTo>
                    <a:pt x="1036" y="777"/>
                    <a:pt x="1257" y="666"/>
                    <a:pt x="1479" y="666"/>
                  </a:cubicBezTo>
                  <a:lnTo>
                    <a:pt x="8762" y="629"/>
                  </a:lnTo>
                  <a:close/>
                  <a:moveTo>
                    <a:pt x="8762" y="1"/>
                  </a:moveTo>
                  <a:lnTo>
                    <a:pt x="1479" y="38"/>
                  </a:lnTo>
                  <a:cubicBezTo>
                    <a:pt x="666" y="38"/>
                    <a:pt x="0" y="703"/>
                    <a:pt x="0" y="1516"/>
                  </a:cubicBezTo>
                  <a:lnTo>
                    <a:pt x="0" y="1553"/>
                  </a:lnTo>
                  <a:cubicBezTo>
                    <a:pt x="0" y="2367"/>
                    <a:pt x="666" y="3032"/>
                    <a:pt x="1479" y="3032"/>
                  </a:cubicBezTo>
                  <a:lnTo>
                    <a:pt x="8799" y="2958"/>
                  </a:lnTo>
                  <a:lnTo>
                    <a:pt x="8836" y="2958"/>
                  </a:lnTo>
                  <a:cubicBezTo>
                    <a:pt x="9650" y="2921"/>
                    <a:pt x="10241" y="2293"/>
                    <a:pt x="10241" y="1479"/>
                  </a:cubicBezTo>
                  <a:cubicBezTo>
                    <a:pt x="10241" y="666"/>
                    <a:pt x="9576" y="1"/>
                    <a:pt x="87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" name="Google Shape;4658;p64">
              <a:extLst>
                <a:ext uri="{FF2B5EF4-FFF2-40B4-BE49-F238E27FC236}">
                  <a16:creationId xmlns:a16="http://schemas.microsoft.com/office/drawing/2014/main" id="{BC01F358-9502-7818-AE5E-2DDE4F451060}"/>
                </a:ext>
              </a:extLst>
            </p:cNvPr>
            <p:cNvSpPr/>
            <p:nvPr/>
          </p:nvSpPr>
          <p:spPr>
            <a:xfrm>
              <a:off x="6411325" y="2750350"/>
              <a:ext cx="307800" cy="342775"/>
            </a:xfrm>
            <a:custGeom>
              <a:avLst/>
              <a:gdLst/>
              <a:ahLst/>
              <a:cxnLst/>
              <a:rect l="l" t="t" r="r" b="b"/>
              <a:pathLst>
                <a:path w="12312" h="13711" extrusionOk="0">
                  <a:moveTo>
                    <a:pt x="7907" y="0"/>
                  </a:moveTo>
                  <a:cubicBezTo>
                    <a:pt x="5765" y="0"/>
                    <a:pt x="3291" y="1801"/>
                    <a:pt x="1849" y="4656"/>
                  </a:cubicBezTo>
                  <a:cubicBezTo>
                    <a:pt x="1" y="8242"/>
                    <a:pt x="481" y="12124"/>
                    <a:pt x="2884" y="13344"/>
                  </a:cubicBezTo>
                  <a:cubicBezTo>
                    <a:pt x="3367" y="13593"/>
                    <a:pt x="3894" y="13711"/>
                    <a:pt x="4443" y="13711"/>
                  </a:cubicBezTo>
                  <a:cubicBezTo>
                    <a:pt x="6585" y="13711"/>
                    <a:pt x="9058" y="11910"/>
                    <a:pt x="10500" y="9055"/>
                  </a:cubicBezTo>
                  <a:cubicBezTo>
                    <a:pt x="12312" y="5469"/>
                    <a:pt x="11868" y="1587"/>
                    <a:pt x="9465" y="367"/>
                  </a:cubicBezTo>
                  <a:cubicBezTo>
                    <a:pt x="8983" y="118"/>
                    <a:pt x="8456" y="0"/>
                    <a:pt x="79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" name="Google Shape;4659;p64">
              <a:extLst>
                <a:ext uri="{FF2B5EF4-FFF2-40B4-BE49-F238E27FC236}">
                  <a16:creationId xmlns:a16="http://schemas.microsoft.com/office/drawing/2014/main" id="{9D0E25DF-9102-B6CD-44D9-3A9B63F41805}"/>
                </a:ext>
              </a:extLst>
            </p:cNvPr>
            <p:cNvSpPr/>
            <p:nvPr/>
          </p:nvSpPr>
          <p:spPr>
            <a:xfrm>
              <a:off x="6421500" y="2742875"/>
              <a:ext cx="288400" cy="358650"/>
            </a:xfrm>
            <a:custGeom>
              <a:avLst/>
              <a:gdLst/>
              <a:ahLst/>
              <a:cxnLst/>
              <a:rect l="l" t="t" r="r" b="b"/>
              <a:pathLst>
                <a:path w="11536" h="14346" extrusionOk="0">
                  <a:moveTo>
                    <a:pt x="7505" y="592"/>
                  </a:moveTo>
                  <a:cubicBezTo>
                    <a:pt x="8023" y="592"/>
                    <a:pt x="8467" y="703"/>
                    <a:pt x="8910" y="925"/>
                  </a:cubicBezTo>
                  <a:cubicBezTo>
                    <a:pt x="9576" y="1258"/>
                    <a:pt x="10056" y="1775"/>
                    <a:pt x="10389" y="2478"/>
                  </a:cubicBezTo>
                  <a:cubicBezTo>
                    <a:pt x="10722" y="3180"/>
                    <a:pt x="10907" y="4030"/>
                    <a:pt x="10907" y="4992"/>
                  </a:cubicBezTo>
                  <a:cubicBezTo>
                    <a:pt x="10907" y="6286"/>
                    <a:pt x="10537" y="7764"/>
                    <a:pt x="9835" y="9206"/>
                  </a:cubicBezTo>
                  <a:cubicBezTo>
                    <a:pt x="8393" y="12016"/>
                    <a:pt x="5990" y="13717"/>
                    <a:pt x="4030" y="13717"/>
                  </a:cubicBezTo>
                  <a:cubicBezTo>
                    <a:pt x="3513" y="13717"/>
                    <a:pt x="3032" y="13606"/>
                    <a:pt x="2588" y="13384"/>
                  </a:cubicBezTo>
                  <a:cubicBezTo>
                    <a:pt x="1960" y="13051"/>
                    <a:pt x="1479" y="12534"/>
                    <a:pt x="1147" y="11831"/>
                  </a:cubicBezTo>
                  <a:cubicBezTo>
                    <a:pt x="814" y="11129"/>
                    <a:pt x="629" y="10278"/>
                    <a:pt x="629" y="9354"/>
                  </a:cubicBezTo>
                  <a:cubicBezTo>
                    <a:pt x="629" y="8023"/>
                    <a:pt x="962" y="6544"/>
                    <a:pt x="1701" y="5103"/>
                  </a:cubicBezTo>
                  <a:cubicBezTo>
                    <a:pt x="3106" y="2293"/>
                    <a:pt x="5509" y="592"/>
                    <a:pt x="7505" y="592"/>
                  </a:cubicBezTo>
                  <a:close/>
                  <a:moveTo>
                    <a:pt x="7505" y="1"/>
                  </a:moveTo>
                  <a:cubicBezTo>
                    <a:pt x="5176" y="1"/>
                    <a:pt x="2662" y="1886"/>
                    <a:pt x="1147" y="4807"/>
                  </a:cubicBezTo>
                  <a:cubicBezTo>
                    <a:pt x="370" y="6323"/>
                    <a:pt x="0" y="7912"/>
                    <a:pt x="0" y="9354"/>
                  </a:cubicBezTo>
                  <a:cubicBezTo>
                    <a:pt x="0" y="10352"/>
                    <a:pt x="185" y="11314"/>
                    <a:pt x="592" y="12090"/>
                  </a:cubicBezTo>
                  <a:cubicBezTo>
                    <a:pt x="962" y="12903"/>
                    <a:pt x="1553" y="13532"/>
                    <a:pt x="2330" y="13939"/>
                  </a:cubicBezTo>
                  <a:cubicBezTo>
                    <a:pt x="2847" y="14197"/>
                    <a:pt x="3439" y="14345"/>
                    <a:pt x="4030" y="14345"/>
                  </a:cubicBezTo>
                  <a:cubicBezTo>
                    <a:pt x="6359" y="14308"/>
                    <a:pt x="8873" y="12423"/>
                    <a:pt x="10352" y="9502"/>
                  </a:cubicBezTo>
                  <a:cubicBezTo>
                    <a:pt x="11129" y="7986"/>
                    <a:pt x="11535" y="6397"/>
                    <a:pt x="11535" y="4992"/>
                  </a:cubicBezTo>
                  <a:cubicBezTo>
                    <a:pt x="11535" y="3957"/>
                    <a:pt x="11313" y="2995"/>
                    <a:pt x="10944" y="2219"/>
                  </a:cubicBezTo>
                  <a:cubicBezTo>
                    <a:pt x="10574" y="1406"/>
                    <a:pt x="9982" y="777"/>
                    <a:pt x="9206" y="370"/>
                  </a:cubicBezTo>
                  <a:cubicBezTo>
                    <a:pt x="8689" y="112"/>
                    <a:pt x="8097" y="1"/>
                    <a:pt x="7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" name="Google Shape;4660;p64">
              <a:extLst>
                <a:ext uri="{FF2B5EF4-FFF2-40B4-BE49-F238E27FC236}">
                  <a16:creationId xmlns:a16="http://schemas.microsoft.com/office/drawing/2014/main" id="{00604FC8-33D2-9265-68D1-7FBFC15EC095}"/>
                </a:ext>
              </a:extLst>
            </p:cNvPr>
            <p:cNvSpPr/>
            <p:nvPr/>
          </p:nvSpPr>
          <p:spPr>
            <a:xfrm>
              <a:off x="6367900" y="2718725"/>
              <a:ext cx="380800" cy="356000"/>
            </a:xfrm>
            <a:custGeom>
              <a:avLst/>
              <a:gdLst/>
              <a:ahLst/>
              <a:cxnLst/>
              <a:rect l="l" t="t" r="r" b="b"/>
              <a:pathLst>
                <a:path w="15232" h="14240" extrusionOk="0">
                  <a:moveTo>
                    <a:pt x="13049" y="0"/>
                  </a:moveTo>
                  <a:cubicBezTo>
                    <a:pt x="12563" y="0"/>
                    <a:pt x="12075" y="185"/>
                    <a:pt x="11683" y="560"/>
                  </a:cubicBezTo>
                  <a:lnTo>
                    <a:pt x="850" y="10838"/>
                  </a:lnTo>
                  <a:cubicBezTo>
                    <a:pt x="37" y="11577"/>
                    <a:pt x="0" y="12834"/>
                    <a:pt x="777" y="13611"/>
                  </a:cubicBezTo>
                  <a:cubicBezTo>
                    <a:pt x="1146" y="14017"/>
                    <a:pt x="1664" y="14239"/>
                    <a:pt x="2181" y="14239"/>
                  </a:cubicBezTo>
                  <a:cubicBezTo>
                    <a:pt x="2662" y="14239"/>
                    <a:pt x="3180" y="14054"/>
                    <a:pt x="3549" y="13685"/>
                  </a:cubicBezTo>
                  <a:lnTo>
                    <a:pt x="14419" y="3407"/>
                  </a:lnTo>
                  <a:cubicBezTo>
                    <a:pt x="15195" y="2667"/>
                    <a:pt x="15232" y="1410"/>
                    <a:pt x="14493" y="634"/>
                  </a:cubicBezTo>
                  <a:cubicBezTo>
                    <a:pt x="14091" y="213"/>
                    <a:pt x="13570" y="0"/>
                    <a:pt x="130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" name="Google Shape;4661;p64">
              <a:extLst>
                <a:ext uri="{FF2B5EF4-FFF2-40B4-BE49-F238E27FC236}">
                  <a16:creationId xmlns:a16="http://schemas.microsoft.com/office/drawing/2014/main" id="{D307FBF1-63C2-F9AC-8E30-E0DEDF036E83}"/>
                </a:ext>
              </a:extLst>
            </p:cNvPr>
            <p:cNvSpPr/>
            <p:nvPr/>
          </p:nvSpPr>
          <p:spPr>
            <a:xfrm>
              <a:off x="6007425" y="2810625"/>
              <a:ext cx="244025" cy="272225"/>
            </a:xfrm>
            <a:custGeom>
              <a:avLst/>
              <a:gdLst/>
              <a:ahLst/>
              <a:cxnLst/>
              <a:rect l="l" t="t" r="r" b="b"/>
              <a:pathLst>
                <a:path w="9761" h="10889" extrusionOk="0">
                  <a:moveTo>
                    <a:pt x="6283" y="0"/>
                  </a:moveTo>
                  <a:cubicBezTo>
                    <a:pt x="4573" y="0"/>
                    <a:pt x="2595" y="1449"/>
                    <a:pt x="1442" y="3724"/>
                  </a:cubicBezTo>
                  <a:cubicBezTo>
                    <a:pt x="1" y="6533"/>
                    <a:pt x="370" y="9639"/>
                    <a:pt x="2256" y="10600"/>
                  </a:cubicBezTo>
                  <a:cubicBezTo>
                    <a:pt x="2647" y="10796"/>
                    <a:pt x="3071" y="10889"/>
                    <a:pt x="3510" y="10889"/>
                  </a:cubicBezTo>
                  <a:cubicBezTo>
                    <a:pt x="5225" y="10889"/>
                    <a:pt x="7171" y="9466"/>
                    <a:pt x="8319" y="7199"/>
                  </a:cubicBezTo>
                  <a:cubicBezTo>
                    <a:pt x="9761" y="4352"/>
                    <a:pt x="9391" y="1247"/>
                    <a:pt x="7506" y="285"/>
                  </a:cubicBezTo>
                  <a:cubicBezTo>
                    <a:pt x="7127" y="92"/>
                    <a:pt x="6713" y="0"/>
                    <a:pt x="6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" name="Google Shape;4662;p64">
              <a:extLst>
                <a:ext uri="{FF2B5EF4-FFF2-40B4-BE49-F238E27FC236}">
                  <a16:creationId xmlns:a16="http://schemas.microsoft.com/office/drawing/2014/main" id="{C036CD71-A8AC-8A49-D6B6-FDD0A68D58BB}"/>
                </a:ext>
              </a:extLst>
            </p:cNvPr>
            <p:cNvSpPr/>
            <p:nvPr/>
          </p:nvSpPr>
          <p:spPr>
            <a:xfrm>
              <a:off x="6013900" y="2802950"/>
              <a:ext cx="231100" cy="287475"/>
            </a:xfrm>
            <a:custGeom>
              <a:avLst/>
              <a:gdLst/>
              <a:ahLst/>
              <a:cxnLst/>
              <a:rect l="l" t="t" r="r" b="b"/>
              <a:pathLst>
                <a:path w="9244" h="11499" extrusionOk="0">
                  <a:moveTo>
                    <a:pt x="5990" y="629"/>
                  </a:moveTo>
                  <a:cubicBezTo>
                    <a:pt x="6396" y="629"/>
                    <a:pt x="6766" y="703"/>
                    <a:pt x="7099" y="888"/>
                  </a:cubicBezTo>
                  <a:cubicBezTo>
                    <a:pt x="7579" y="1147"/>
                    <a:pt x="7986" y="1554"/>
                    <a:pt x="8245" y="2071"/>
                  </a:cubicBezTo>
                  <a:cubicBezTo>
                    <a:pt x="8504" y="2626"/>
                    <a:pt x="8652" y="3291"/>
                    <a:pt x="8652" y="4031"/>
                  </a:cubicBezTo>
                  <a:cubicBezTo>
                    <a:pt x="8652" y="5066"/>
                    <a:pt x="8356" y="6249"/>
                    <a:pt x="7801" y="7358"/>
                  </a:cubicBezTo>
                  <a:cubicBezTo>
                    <a:pt x="6692" y="9539"/>
                    <a:pt x="4770" y="10907"/>
                    <a:pt x="3254" y="10907"/>
                  </a:cubicBezTo>
                  <a:cubicBezTo>
                    <a:pt x="2847" y="10870"/>
                    <a:pt x="2477" y="10796"/>
                    <a:pt x="2145" y="10648"/>
                  </a:cubicBezTo>
                  <a:cubicBezTo>
                    <a:pt x="1664" y="10390"/>
                    <a:pt x="1294" y="9983"/>
                    <a:pt x="1036" y="9428"/>
                  </a:cubicBezTo>
                  <a:cubicBezTo>
                    <a:pt x="740" y="8911"/>
                    <a:pt x="629" y="8245"/>
                    <a:pt x="629" y="7506"/>
                  </a:cubicBezTo>
                  <a:cubicBezTo>
                    <a:pt x="629" y="6471"/>
                    <a:pt x="888" y="5288"/>
                    <a:pt x="1479" y="4141"/>
                  </a:cubicBezTo>
                  <a:cubicBezTo>
                    <a:pt x="2034" y="3069"/>
                    <a:pt x="2773" y="2182"/>
                    <a:pt x="3587" y="1554"/>
                  </a:cubicBezTo>
                  <a:cubicBezTo>
                    <a:pt x="4363" y="962"/>
                    <a:pt x="5250" y="629"/>
                    <a:pt x="5990" y="629"/>
                  </a:cubicBezTo>
                  <a:close/>
                  <a:moveTo>
                    <a:pt x="5990" y="1"/>
                  </a:moveTo>
                  <a:cubicBezTo>
                    <a:pt x="4141" y="38"/>
                    <a:pt x="2108" y="1517"/>
                    <a:pt x="925" y="3883"/>
                  </a:cubicBezTo>
                  <a:cubicBezTo>
                    <a:pt x="296" y="5103"/>
                    <a:pt x="0" y="6360"/>
                    <a:pt x="0" y="7506"/>
                  </a:cubicBezTo>
                  <a:cubicBezTo>
                    <a:pt x="0" y="8319"/>
                    <a:pt x="148" y="9059"/>
                    <a:pt x="481" y="9687"/>
                  </a:cubicBezTo>
                  <a:cubicBezTo>
                    <a:pt x="777" y="10353"/>
                    <a:pt x="1257" y="10870"/>
                    <a:pt x="1886" y="11166"/>
                  </a:cubicBezTo>
                  <a:cubicBezTo>
                    <a:pt x="2293" y="11388"/>
                    <a:pt x="2773" y="11499"/>
                    <a:pt x="3254" y="11499"/>
                  </a:cubicBezTo>
                  <a:cubicBezTo>
                    <a:pt x="5139" y="11499"/>
                    <a:pt x="7136" y="9983"/>
                    <a:pt x="8319" y="7654"/>
                  </a:cubicBezTo>
                  <a:cubicBezTo>
                    <a:pt x="8947" y="6434"/>
                    <a:pt x="9243" y="5177"/>
                    <a:pt x="9243" y="4031"/>
                  </a:cubicBezTo>
                  <a:cubicBezTo>
                    <a:pt x="9243" y="3217"/>
                    <a:pt x="9095" y="2441"/>
                    <a:pt x="8799" y="1812"/>
                  </a:cubicBezTo>
                  <a:cubicBezTo>
                    <a:pt x="8467" y="1184"/>
                    <a:pt x="8023" y="666"/>
                    <a:pt x="7395" y="333"/>
                  </a:cubicBezTo>
                  <a:cubicBezTo>
                    <a:pt x="6951" y="112"/>
                    <a:pt x="6470" y="1"/>
                    <a:pt x="5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" name="Google Shape;4663;p64">
              <a:extLst>
                <a:ext uri="{FF2B5EF4-FFF2-40B4-BE49-F238E27FC236}">
                  <a16:creationId xmlns:a16="http://schemas.microsoft.com/office/drawing/2014/main" id="{B7C30EB8-6AD2-E112-4D59-4B1898FBB67A}"/>
                </a:ext>
              </a:extLst>
            </p:cNvPr>
            <p:cNvSpPr/>
            <p:nvPr/>
          </p:nvSpPr>
          <p:spPr>
            <a:xfrm>
              <a:off x="5994500" y="2772900"/>
              <a:ext cx="258800" cy="320975"/>
            </a:xfrm>
            <a:custGeom>
              <a:avLst/>
              <a:gdLst/>
              <a:ahLst/>
              <a:cxnLst/>
              <a:rect l="l" t="t" r="r" b="b"/>
              <a:pathLst>
                <a:path w="10352" h="12839" extrusionOk="0">
                  <a:moveTo>
                    <a:pt x="8574" y="1"/>
                  </a:moveTo>
                  <a:cubicBezTo>
                    <a:pt x="8085" y="1"/>
                    <a:pt x="7601" y="232"/>
                    <a:pt x="7283" y="685"/>
                  </a:cubicBezTo>
                  <a:lnTo>
                    <a:pt x="481" y="10371"/>
                  </a:lnTo>
                  <a:cubicBezTo>
                    <a:pt x="0" y="11074"/>
                    <a:pt x="185" y="12072"/>
                    <a:pt x="887" y="12553"/>
                  </a:cubicBezTo>
                  <a:cubicBezTo>
                    <a:pt x="1167" y="12749"/>
                    <a:pt x="1490" y="12839"/>
                    <a:pt x="1806" y="12839"/>
                  </a:cubicBezTo>
                  <a:cubicBezTo>
                    <a:pt x="1908" y="12839"/>
                    <a:pt x="2009" y="12829"/>
                    <a:pt x="2107" y="12812"/>
                  </a:cubicBezTo>
                  <a:cubicBezTo>
                    <a:pt x="2477" y="12738"/>
                    <a:pt x="2810" y="12516"/>
                    <a:pt x="3069" y="12183"/>
                  </a:cubicBezTo>
                  <a:lnTo>
                    <a:pt x="9871" y="2460"/>
                  </a:lnTo>
                  <a:cubicBezTo>
                    <a:pt x="10352" y="1757"/>
                    <a:pt x="10167" y="796"/>
                    <a:pt x="9464" y="278"/>
                  </a:cubicBezTo>
                  <a:cubicBezTo>
                    <a:pt x="9193" y="93"/>
                    <a:pt x="8882" y="1"/>
                    <a:pt x="85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" name="Google Shape;4664;p64">
              <a:extLst>
                <a:ext uri="{FF2B5EF4-FFF2-40B4-BE49-F238E27FC236}">
                  <a16:creationId xmlns:a16="http://schemas.microsoft.com/office/drawing/2014/main" id="{EA84F4EC-DDA8-AD62-1C1A-61BF55B430CE}"/>
                </a:ext>
              </a:extLst>
            </p:cNvPr>
            <p:cNvSpPr/>
            <p:nvPr/>
          </p:nvSpPr>
          <p:spPr>
            <a:xfrm>
              <a:off x="5838275" y="3220725"/>
              <a:ext cx="467725" cy="561975"/>
            </a:xfrm>
            <a:custGeom>
              <a:avLst/>
              <a:gdLst/>
              <a:ahLst/>
              <a:cxnLst/>
              <a:rect l="l" t="t" r="r" b="b"/>
              <a:pathLst>
                <a:path w="18709" h="22479" extrusionOk="0">
                  <a:moveTo>
                    <a:pt x="8467" y="0"/>
                  </a:moveTo>
                  <a:lnTo>
                    <a:pt x="1" y="18523"/>
                  </a:lnTo>
                  <a:lnTo>
                    <a:pt x="8948" y="22479"/>
                  </a:lnTo>
                  <a:lnTo>
                    <a:pt x="18708" y="555"/>
                  </a:lnTo>
                  <a:lnTo>
                    <a:pt x="84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" name="Google Shape;4665;p64">
              <a:extLst>
                <a:ext uri="{FF2B5EF4-FFF2-40B4-BE49-F238E27FC236}">
                  <a16:creationId xmlns:a16="http://schemas.microsoft.com/office/drawing/2014/main" id="{69ACE319-B3E6-911F-7702-33A5368AE0A5}"/>
                </a:ext>
              </a:extLst>
            </p:cNvPr>
            <p:cNvSpPr/>
            <p:nvPr/>
          </p:nvSpPr>
          <p:spPr>
            <a:xfrm>
              <a:off x="5829975" y="3213325"/>
              <a:ext cx="484325" cy="577500"/>
            </a:xfrm>
            <a:custGeom>
              <a:avLst/>
              <a:gdLst/>
              <a:ahLst/>
              <a:cxnLst/>
              <a:rect l="l" t="t" r="r" b="b"/>
              <a:pathLst>
                <a:path w="19373" h="23100" extrusionOk="0">
                  <a:moveTo>
                    <a:pt x="9006" y="639"/>
                  </a:moveTo>
                  <a:lnTo>
                    <a:pt x="18596" y="1110"/>
                  </a:lnTo>
                  <a:lnTo>
                    <a:pt x="9132" y="22368"/>
                  </a:lnTo>
                  <a:lnTo>
                    <a:pt x="740" y="18671"/>
                  </a:lnTo>
                  <a:lnTo>
                    <a:pt x="9006" y="639"/>
                  </a:lnTo>
                  <a:close/>
                  <a:moveTo>
                    <a:pt x="8836" y="1"/>
                  </a:moveTo>
                  <a:cubicBezTo>
                    <a:pt x="8688" y="1"/>
                    <a:pt x="8577" y="75"/>
                    <a:pt x="8540" y="186"/>
                  </a:cubicBezTo>
                  <a:lnTo>
                    <a:pt x="37" y="18708"/>
                  </a:lnTo>
                  <a:cubicBezTo>
                    <a:pt x="0" y="18782"/>
                    <a:pt x="0" y="18856"/>
                    <a:pt x="37" y="18930"/>
                  </a:cubicBezTo>
                  <a:cubicBezTo>
                    <a:pt x="74" y="19004"/>
                    <a:pt x="111" y="19078"/>
                    <a:pt x="222" y="19115"/>
                  </a:cubicBezTo>
                  <a:lnTo>
                    <a:pt x="9169" y="23070"/>
                  </a:lnTo>
                  <a:cubicBezTo>
                    <a:pt x="9209" y="23090"/>
                    <a:pt x="9251" y="23099"/>
                    <a:pt x="9293" y="23099"/>
                  </a:cubicBezTo>
                  <a:cubicBezTo>
                    <a:pt x="9408" y="23099"/>
                    <a:pt x="9521" y="23031"/>
                    <a:pt x="9576" y="22923"/>
                  </a:cubicBezTo>
                  <a:lnTo>
                    <a:pt x="19336" y="962"/>
                  </a:lnTo>
                  <a:cubicBezTo>
                    <a:pt x="19373" y="851"/>
                    <a:pt x="19373" y="777"/>
                    <a:pt x="19336" y="666"/>
                  </a:cubicBezTo>
                  <a:cubicBezTo>
                    <a:pt x="19262" y="592"/>
                    <a:pt x="19188" y="518"/>
                    <a:pt x="19077" y="518"/>
                  </a:cubicBezTo>
                  <a:lnTo>
                    <a:pt x="88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" name="Google Shape;4666;p64">
              <a:extLst>
                <a:ext uri="{FF2B5EF4-FFF2-40B4-BE49-F238E27FC236}">
                  <a16:creationId xmlns:a16="http://schemas.microsoft.com/office/drawing/2014/main" id="{FACADB78-83A2-3394-EC94-CC044AAA9E4B}"/>
                </a:ext>
              </a:extLst>
            </p:cNvPr>
            <p:cNvSpPr/>
            <p:nvPr/>
          </p:nvSpPr>
          <p:spPr>
            <a:xfrm>
              <a:off x="6088775" y="3235525"/>
              <a:ext cx="500975" cy="665475"/>
            </a:xfrm>
            <a:custGeom>
              <a:avLst/>
              <a:gdLst/>
              <a:ahLst/>
              <a:cxnLst/>
              <a:rect l="l" t="t" r="r" b="b"/>
              <a:pathLst>
                <a:path w="20039" h="26619" extrusionOk="0">
                  <a:moveTo>
                    <a:pt x="9945" y="0"/>
                  </a:moveTo>
                  <a:lnTo>
                    <a:pt x="0" y="22367"/>
                  </a:lnTo>
                  <a:lnTo>
                    <a:pt x="9575" y="26619"/>
                  </a:lnTo>
                  <a:lnTo>
                    <a:pt x="20038" y="518"/>
                  </a:lnTo>
                  <a:lnTo>
                    <a:pt x="99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" name="Google Shape;4667;p64">
              <a:extLst>
                <a:ext uri="{FF2B5EF4-FFF2-40B4-BE49-F238E27FC236}">
                  <a16:creationId xmlns:a16="http://schemas.microsoft.com/office/drawing/2014/main" id="{61FFC1DE-35A3-8193-5A25-EC80EDCDD1DB}"/>
                </a:ext>
              </a:extLst>
            </p:cNvPr>
            <p:cNvSpPr/>
            <p:nvPr/>
          </p:nvSpPr>
          <p:spPr>
            <a:xfrm>
              <a:off x="6081375" y="3228125"/>
              <a:ext cx="516675" cy="680050"/>
            </a:xfrm>
            <a:custGeom>
              <a:avLst/>
              <a:gdLst/>
              <a:ahLst/>
              <a:cxnLst/>
              <a:rect l="l" t="t" r="r" b="b"/>
              <a:pathLst>
                <a:path w="20667" h="27202" extrusionOk="0">
                  <a:moveTo>
                    <a:pt x="10450" y="639"/>
                  </a:moveTo>
                  <a:lnTo>
                    <a:pt x="19890" y="1109"/>
                  </a:lnTo>
                  <a:lnTo>
                    <a:pt x="9687" y="26471"/>
                  </a:lnTo>
                  <a:lnTo>
                    <a:pt x="740" y="22515"/>
                  </a:lnTo>
                  <a:lnTo>
                    <a:pt x="10450" y="639"/>
                  </a:lnTo>
                  <a:close/>
                  <a:moveTo>
                    <a:pt x="10278" y="0"/>
                  </a:moveTo>
                  <a:cubicBezTo>
                    <a:pt x="10130" y="0"/>
                    <a:pt x="10019" y="74"/>
                    <a:pt x="9982" y="185"/>
                  </a:cubicBezTo>
                  <a:lnTo>
                    <a:pt x="37" y="22552"/>
                  </a:lnTo>
                  <a:cubicBezTo>
                    <a:pt x="0" y="22626"/>
                    <a:pt x="0" y="22700"/>
                    <a:pt x="37" y="22774"/>
                  </a:cubicBezTo>
                  <a:cubicBezTo>
                    <a:pt x="74" y="22848"/>
                    <a:pt x="111" y="22922"/>
                    <a:pt x="185" y="22959"/>
                  </a:cubicBezTo>
                  <a:lnTo>
                    <a:pt x="9724" y="27174"/>
                  </a:lnTo>
                  <a:cubicBezTo>
                    <a:pt x="9779" y="27192"/>
                    <a:pt x="9825" y="27201"/>
                    <a:pt x="9867" y="27201"/>
                  </a:cubicBezTo>
                  <a:cubicBezTo>
                    <a:pt x="9908" y="27201"/>
                    <a:pt x="9945" y="27192"/>
                    <a:pt x="9982" y="27174"/>
                  </a:cubicBezTo>
                  <a:cubicBezTo>
                    <a:pt x="10056" y="27137"/>
                    <a:pt x="10130" y="27100"/>
                    <a:pt x="10167" y="27026"/>
                  </a:cubicBezTo>
                  <a:lnTo>
                    <a:pt x="20630" y="925"/>
                  </a:lnTo>
                  <a:cubicBezTo>
                    <a:pt x="20667" y="851"/>
                    <a:pt x="20667" y="740"/>
                    <a:pt x="20593" y="666"/>
                  </a:cubicBezTo>
                  <a:cubicBezTo>
                    <a:pt x="20556" y="592"/>
                    <a:pt x="20445" y="518"/>
                    <a:pt x="20371" y="518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" name="Google Shape;4668;p64">
              <a:extLst>
                <a:ext uri="{FF2B5EF4-FFF2-40B4-BE49-F238E27FC236}">
                  <a16:creationId xmlns:a16="http://schemas.microsoft.com/office/drawing/2014/main" id="{B363B6A7-757D-F3E3-0A90-14EFED7D5CA3}"/>
                </a:ext>
              </a:extLst>
            </p:cNvPr>
            <p:cNvSpPr/>
            <p:nvPr/>
          </p:nvSpPr>
          <p:spPr>
            <a:xfrm>
              <a:off x="5663600" y="3210550"/>
              <a:ext cx="354950" cy="461250"/>
            </a:xfrm>
            <a:custGeom>
              <a:avLst/>
              <a:gdLst/>
              <a:ahLst/>
              <a:cxnLst/>
              <a:rect l="l" t="t" r="r" b="b"/>
              <a:pathLst>
                <a:path w="14198" h="18450" extrusionOk="0">
                  <a:moveTo>
                    <a:pt x="7136" y="1"/>
                  </a:moveTo>
                  <a:lnTo>
                    <a:pt x="1" y="15824"/>
                  </a:lnTo>
                  <a:lnTo>
                    <a:pt x="5916" y="18449"/>
                  </a:lnTo>
                  <a:lnTo>
                    <a:pt x="14197" y="371"/>
                  </a:lnTo>
                  <a:lnTo>
                    <a:pt x="71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" name="Google Shape;4669;p64">
              <a:extLst>
                <a:ext uri="{FF2B5EF4-FFF2-40B4-BE49-F238E27FC236}">
                  <a16:creationId xmlns:a16="http://schemas.microsoft.com/office/drawing/2014/main" id="{2132C9AF-DFB2-85F0-9189-FC0B750A8900}"/>
                </a:ext>
              </a:extLst>
            </p:cNvPr>
            <p:cNvSpPr/>
            <p:nvPr/>
          </p:nvSpPr>
          <p:spPr>
            <a:xfrm>
              <a:off x="5655275" y="3202250"/>
              <a:ext cx="371575" cy="477650"/>
            </a:xfrm>
            <a:custGeom>
              <a:avLst/>
              <a:gdLst/>
              <a:ahLst/>
              <a:cxnLst/>
              <a:rect l="l" t="t" r="r" b="b"/>
              <a:pathLst>
                <a:path w="14863" h="19106" extrusionOk="0">
                  <a:moveTo>
                    <a:pt x="7691" y="629"/>
                  </a:moveTo>
                  <a:lnTo>
                    <a:pt x="14079" y="974"/>
                  </a:lnTo>
                  <a:lnTo>
                    <a:pt x="14079" y="974"/>
                  </a:lnTo>
                  <a:lnTo>
                    <a:pt x="6101" y="18375"/>
                  </a:lnTo>
                  <a:lnTo>
                    <a:pt x="740" y="16008"/>
                  </a:lnTo>
                  <a:lnTo>
                    <a:pt x="7691" y="629"/>
                  </a:lnTo>
                  <a:close/>
                  <a:moveTo>
                    <a:pt x="7506" y="0"/>
                  </a:moveTo>
                  <a:cubicBezTo>
                    <a:pt x="7358" y="0"/>
                    <a:pt x="7247" y="74"/>
                    <a:pt x="7210" y="185"/>
                  </a:cubicBezTo>
                  <a:lnTo>
                    <a:pt x="38" y="16045"/>
                  </a:lnTo>
                  <a:cubicBezTo>
                    <a:pt x="1" y="16119"/>
                    <a:pt x="1" y="16193"/>
                    <a:pt x="38" y="16267"/>
                  </a:cubicBezTo>
                  <a:cubicBezTo>
                    <a:pt x="75" y="16378"/>
                    <a:pt x="112" y="16415"/>
                    <a:pt x="186" y="16452"/>
                  </a:cubicBezTo>
                  <a:lnTo>
                    <a:pt x="6101" y="19077"/>
                  </a:lnTo>
                  <a:cubicBezTo>
                    <a:pt x="6150" y="19097"/>
                    <a:pt x="6200" y="19106"/>
                    <a:pt x="6247" y="19106"/>
                  </a:cubicBezTo>
                  <a:cubicBezTo>
                    <a:pt x="6374" y="19106"/>
                    <a:pt x="6481" y="19037"/>
                    <a:pt x="6508" y="18929"/>
                  </a:cubicBezTo>
                  <a:lnTo>
                    <a:pt x="14826" y="813"/>
                  </a:lnTo>
                  <a:cubicBezTo>
                    <a:pt x="14863" y="739"/>
                    <a:pt x="14863" y="629"/>
                    <a:pt x="14789" y="518"/>
                  </a:cubicBezTo>
                  <a:cubicBezTo>
                    <a:pt x="14752" y="444"/>
                    <a:pt x="14641" y="370"/>
                    <a:pt x="14567" y="370"/>
                  </a:cubicBezTo>
                  <a:lnTo>
                    <a:pt x="75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" name="Google Shape;4670;p64">
              <a:extLst>
                <a:ext uri="{FF2B5EF4-FFF2-40B4-BE49-F238E27FC236}">
                  <a16:creationId xmlns:a16="http://schemas.microsoft.com/office/drawing/2014/main" id="{948720EC-4AE9-A893-807A-6E774705682F}"/>
                </a:ext>
              </a:extLst>
            </p:cNvPr>
            <p:cNvSpPr/>
            <p:nvPr/>
          </p:nvSpPr>
          <p:spPr>
            <a:xfrm>
              <a:off x="1289975" y="3512800"/>
              <a:ext cx="232025" cy="192275"/>
            </a:xfrm>
            <a:custGeom>
              <a:avLst/>
              <a:gdLst/>
              <a:ahLst/>
              <a:cxnLst/>
              <a:rect l="l" t="t" r="r" b="b"/>
              <a:pathLst>
                <a:path w="9281" h="7691" extrusionOk="0">
                  <a:moveTo>
                    <a:pt x="7136" y="0"/>
                  </a:moveTo>
                  <a:lnTo>
                    <a:pt x="1" y="1775"/>
                  </a:lnTo>
                  <a:lnTo>
                    <a:pt x="2441" y="7690"/>
                  </a:lnTo>
                  <a:lnTo>
                    <a:pt x="9280" y="5065"/>
                  </a:lnTo>
                  <a:lnTo>
                    <a:pt x="7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" name="Google Shape;4671;p64">
              <a:extLst>
                <a:ext uri="{FF2B5EF4-FFF2-40B4-BE49-F238E27FC236}">
                  <a16:creationId xmlns:a16="http://schemas.microsoft.com/office/drawing/2014/main" id="{9E698FD8-6977-4765-F334-A7E6CB626BC4}"/>
                </a:ext>
              </a:extLst>
            </p:cNvPr>
            <p:cNvSpPr/>
            <p:nvPr/>
          </p:nvSpPr>
          <p:spPr>
            <a:xfrm>
              <a:off x="1281650" y="3505175"/>
              <a:ext cx="247750" cy="207525"/>
            </a:xfrm>
            <a:custGeom>
              <a:avLst/>
              <a:gdLst/>
              <a:ahLst/>
              <a:cxnLst/>
              <a:rect l="l" t="t" r="r" b="b"/>
              <a:pathLst>
                <a:path w="9910" h="8301" extrusionOk="0">
                  <a:moveTo>
                    <a:pt x="7284" y="675"/>
                  </a:moveTo>
                  <a:lnTo>
                    <a:pt x="9195" y="5192"/>
                  </a:lnTo>
                  <a:lnTo>
                    <a:pt x="9195" y="5192"/>
                  </a:lnTo>
                  <a:lnTo>
                    <a:pt x="2959" y="7588"/>
                  </a:lnTo>
                  <a:lnTo>
                    <a:pt x="740" y="2265"/>
                  </a:lnTo>
                  <a:lnTo>
                    <a:pt x="7284" y="675"/>
                  </a:lnTo>
                  <a:close/>
                  <a:moveTo>
                    <a:pt x="7471" y="0"/>
                  </a:moveTo>
                  <a:cubicBezTo>
                    <a:pt x="7446" y="0"/>
                    <a:pt x="7420" y="3"/>
                    <a:pt x="7395" y="9"/>
                  </a:cubicBezTo>
                  <a:lnTo>
                    <a:pt x="260" y="1784"/>
                  </a:lnTo>
                  <a:cubicBezTo>
                    <a:pt x="186" y="1784"/>
                    <a:pt x="112" y="1858"/>
                    <a:pt x="38" y="1932"/>
                  </a:cubicBezTo>
                  <a:cubicBezTo>
                    <a:pt x="1" y="2006"/>
                    <a:pt x="1" y="2117"/>
                    <a:pt x="38" y="2191"/>
                  </a:cubicBezTo>
                  <a:lnTo>
                    <a:pt x="2478" y="8106"/>
                  </a:lnTo>
                  <a:cubicBezTo>
                    <a:pt x="2539" y="8229"/>
                    <a:pt x="2677" y="8300"/>
                    <a:pt x="2806" y="8300"/>
                  </a:cubicBezTo>
                  <a:cubicBezTo>
                    <a:pt x="2833" y="8300"/>
                    <a:pt x="2859" y="8297"/>
                    <a:pt x="2885" y="8291"/>
                  </a:cubicBezTo>
                  <a:lnTo>
                    <a:pt x="9724" y="5666"/>
                  </a:lnTo>
                  <a:cubicBezTo>
                    <a:pt x="9798" y="5629"/>
                    <a:pt x="9835" y="5555"/>
                    <a:pt x="9872" y="5481"/>
                  </a:cubicBezTo>
                  <a:cubicBezTo>
                    <a:pt x="9909" y="5407"/>
                    <a:pt x="9909" y="5333"/>
                    <a:pt x="9872" y="5259"/>
                  </a:cubicBezTo>
                  <a:lnTo>
                    <a:pt x="7765" y="194"/>
                  </a:lnTo>
                  <a:cubicBezTo>
                    <a:pt x="7704" y="72"/>
                    <a:pt x="7592" y="0"/>
                    <a:pt x="7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" name="Google Shape;4672;p64">
              <a:extLst>
                <a:ext uri="{FF2B5EF4-FFF2-40B4-BE49-F238E27FC236}">
                  <a16:creationId xmlns:a16="http://schemas.microsoft.com/office/drawing/2014/main" id="{96DAC228-C6FF-B4D3-5151-1684B9506721}"/>
                </a:ext>
              </a:extLst>
            </p:cNvPr>
            <p:cNvSpPr/>
            <p:nvPr/>
          </p:nvSpPr>
          <p:spPr>
            <a:xfrm>
              <a:off x="1197550" y="3311300"/>
              <a:ext cx="243100" cy="176575"/>
            </a:xfrm>
            <a:custGeom>
              <a:avLst/>
              <a:gdLst/>
              <a:ahLst/>
              <a:cxnLst/>
              <a:rect l="l" t="t" r="r" b="b"/>
              <a:pathLst>
                <a:path w="9724" h="7063" extrusionOk="0">
                  <a:moveTo>
                    <a:pt x="7469" y="1"/>
                  </a:moveTo>
                  <a:lnTo>
                    <a:pt x="1" y="888"/>
                  </a:lnTo>
                  <a:lnTo>
                    <a:pt x="2552" y="7062"/>
                  </a:lnTo>
                  <a:lnTo>
                    <a:pt x="9724" y="5398"/>
                  </a:lnTo>
                  <a:lnTo>
                    <a:pt x="74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" name="Google Shape;4673;p64">
              <a:extLst>
                <a:ext uri="{FF2B5EF4-FFF2-40B4-BE49-F238E27FC236}">
                  <a16:creationId xmlns:a16="http://schemas.microsoft.com/office/drawing/2014/main" id="{2E898C6B-613F-9F64-21E4-F88DF50D14D4}"/>
                </a:ext>
              </a:extLst>
            </p:cNvPr>
            <p:cNvSpPr/>
            <p:nvPr/>
          </p:nvSpPr>
          <p:spPr>
            <a:xfrm>
              <a:off x="1190150" y="3302975"/>
              <a:ext cx="258825" cy="192475"/>
            </a:xfrm>
            <a:custGeom>
              <a:avLst/>
              <a:gdLst/>
              <a:ahLst/>
              <a:cxnLst/>
              <a:rect l="l" t="t" r="r" b="b"/>
              <a:pathLst>
                <a:path w="10353" h="7699" extrusionOk="0">
                  <a:moveTo>
                    <a:pt x="7543" y="666"/>
                  </a:moveTo>
                  <a:lnTo>
                    <a:pt x="9613" y="5510"/>
                  </a:lnTo>
                  <a:lnTo>
                    <a:pt x="3041" y="7002"/>
                  </a:lnTo>
                  <a:lnTo>
                    <a:pt x="3041" y="7002"/>
                  </a:lnTo>
                  <a:lnTo>
                    <a:pt x="740" y="1480"/>
                  </a:lnTo>
                  <a:lnTo>
                    <a:pt x="7543" y="666"/>
                  </a:lnTo>
                  <a:close/>
                  <a:moveTo>
                    <a:pt x="7728" y="1"/>
                  </a:moveTo>
                  <a:lnTo>
                    <a:pt x="260" y="925"/>
                  </a:lnTo>
                  <a:cubicBezTo>
                    <a:pt x="186" y="925"/>
                    <a:pt x="75" y="999"/>
                    <a:pt x="38" y="1073"/>
                  </a:cubicBezTo>
                  <a:cubicBezTo>
                    <a:pt x="1" y="1147"/>
                    <a:pt x="1" y="1258"/>
                    <a:pt x="38" y="1332"/>
                  </a:cubicBezTo>
                  <a:lnTo>
                    <a:pt x="2552" y="7506"/>
                  </a:lnTo>
                  <a:cubicBezTo>
                    <a:pt x="2616" y="7602"/>
                    <a:pt x="2735" y="7698"/>
                    <a:pt x="2862" y="7698"/>
                  </a:cubicBezTo>
                  <a:cubicBezTo>
                    <a:pt x="2882" y="7698"/>
                    <a:pt x="2902" y="7696"/>
                    <a:pt x="2922" y="7691"/>
                  </a:cubicBezTo>
                  <a:lnTo>
                    <a:pt x="10094" y="6027"/>
                  </a:lnTo>
                  <a:cubicBezTo>
                    <a:pt x="10168" y="6027"/>
                    <a:pt x="10242" y="5953"/>
                    <a:pt x="10316" y="5879"/>
                  </a:cubicBezTo>
                  <a:cubicBezTo>
                    <a:pt x="10353" y="5805"/>
                    <a:pt x="10353" y="5694"/>
                    <a:pt x="10316" y="5620"/>
                  </a:cubicBezTo>
                  <a:lnTo>
                    <a:pt x="8023" y="186"/>
                  </a:lnTo>
                  <a:cubicBezTo>
                    <a:pt x="7987" y="75"/>
                    <a:pt x="7839" y="1"/>
                    <a:pt x="77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" name="Google Shape;4674;p64">
              <a:extLst>
                <a:ext uri="{FF2B5EF4-FFF2-40B4-BE49-F238E27FC236}">
                  <a16:creationId xmlns:a16="http://schemas.microsoft.com/office/drawing/2014/main" id="{C18439C9-E1D5-DF3E-A184-545BE5DB288C}"/>
                </a:ext>
              </a:extLst>
            </p:cNvPr>
            <p:cNvSpPr/>
            <p:nvPr/>
          </p:nvSpPr>
          <p:spPr>
            <a:xfrm>
              <a:off x="1413825" y="3288200"/>
              <a:ext cx="203375" cy="151600"/>
            </a:xfrm>
            <a:custGeom>
              <a:avLst/>
              <a:gdLst/>
              <a:ahLst/>
              <a:cxnLst/>
              <a:rect l="l" t="t" r="r" b="b"/>
              <a:pathLst>
                <a:path w="8135" h="6064" extrusionOk="0">
                  <a:moveTo>
                    <a:pt x="6323" y="0"/>
                  </a:moveTo>
                  <a:lnTo>
                    <a:pt x="1" y="777"/>
                  </a:lnTo>
                  <a:lnTo>
                    <a:pt x="2256" y="6064"/>
                  </a:lnTo>
                  <a:lnTo>
                    <a:pt x="8134" y="4733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" name="Google Shape;4675;p64">
              <a:extLst>
                <a:ext uri="{FF2B5EF4-FFF2-40B4-BE49-F238E27FC236}">
                  <a16:creationId xmlns:a16="http://schemas.microsoft.com/office/drawing/2014/main" id="{DB1FCA4E-1EC6-B2B3-9603-5C04A5DD1800}"/>
                </a:ext>
              </a:extLst>
            </p:cNvPr>
            <p:cNvSpPr/>
            <p:nvPr/>
          </p:nvSpPr>
          <p:spPr>
            <a:xfrm>
              <a:off x="1406425" y="3280575"/>
              <a:ext cx="219100" cy="166850"/>
            </a:xfrm>
            <a:custGeom>
              <a:avLst/>
              <a:gdLst/>
              <a:ahLst/>
              <a:cxnLst/>
              <a:rect l="l" t="t" r="r" b="b"/>
              <a:pathLst>
                <a:path w="8764" h="6674" extrusionOk="0">
                  <a:moveTo>
                    <a:pt x="6397" y="638"/>
                  </a:moveTo>
                  <a:lnTo>
                    <a:pt x="8024" y="4816"/>
                  </a:lnTo>
                  <a:lnTo>
                    <a:pt x="2711" y="6020"/>
                  </a:lnTo>
                  <a:lnTo>
                    <a:pt x="2711" y="6020"/>
                  </a:lnTo>
                  <a:lnTo>
                    <a:pt x="740" y="1341"/>
                  </a:lnTo>
                  <a:lnTo>
                    <a:pt x="6397" y="638"/>
                  </a:lnTo>
                  <a:close/>
                  <a:moveTo>
                    <a:pt x="6641" y="0"/>
                  </a:moveTo>
                  <a:cubicBezTo>
                    <a:pt x="6621" y="0"/>
                    <a:pt x="6601" y="3"/>
                    <a:pt x="6582" y="10"/>
                  </a:cubicBezTo>
                  <a:lnTo>
                    <a:pt x="260" y="749"/>
                  </a:lnTo>
                  <a:cubicBezTo>
                    <a:pt x="186" y="786"/>
                    <a:pt x="75" y="823"/>
                    <a:pt x="38" y="897"/>
                  </a:cubicBezTo>
                  <a:cubicBezTo>
                    <a:pt x="1" y="1008"/>
                    <a:pt x="1" y="1082"/>
                    <a:pt x="38" y="1193"/>
                  </a:cubicBezTo>
                  <a:lnTo>
                    <a:pt x="2256" y="6479"/>
                  </a:lnTo>
                  <a:cubicBezTo>
                    <a:pt x="2287" y="6602"/>
                    <a:pt x="2394" y="6674"/>
                    <a:pt x="2513" y="6674"/>
                  </a:cubicBezTo>
                  <a:cubicBezTo>
                    <a:pt x="2538" y="6674"/>
                    <a:pt x="2564" y="6671"/>
                    <a:pt x="2589" y="6664"/>
                  </a:cubicBezTo>
                  <a:lnTo>
                    <a:pt x="8504" y="5333"/>
                  </a:lnTo>
                  <a:cubicBezTo>
                    <a:pt x="8615" y="5296"/>
                    <a:pt x="8689" y="5259"/>
                    <a:pt x="8726" y="5149"/>
                  </a:cubicBezTo>
                  <a:cubicBezTo>
                    <a:pt x="8763" y="5075"/>
                    <a:pt x="8763" y="5001"/>
                    <a:pt x="8726" y="4927"/>
                  </a:cubicBezTo>
                  <a:lnTo>
                    <a:pt x="6878" y="194"/>
                  </a:lnTo>
                  <a:cubicBezTo>
                    <a:pt x="6847" y="72"/>
                    <a:pt x="6740" y="0"/>
                    <a:pt x="6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" name="Google Shape;4676;p64">
              <a:extLst>
                <a:ext uri="{FF2B5EF4-FFF2-40B4-BE49-F238E27FC236}">
                  <a16:creationId xmlns:a16="http://schemas.microsoft.com/office/drawing/2014/main" id="{C1573AF6-A806-08EB-F9CF-1D87E5BE52BC}"/>
                </a:ext>
              </a:extLst>
            </p:cNvPr>
            <p:cNvSpPr/>
            <p:nvPr/>
          </p:nvSpPr>
          <p:spPr>
            <a:xfrm>
              <a:off x="1601450" y="3269700"/>
              <a:ext cx="162700" cy="129425"/>
            </a:xfrm>
            <a:custGeom>
              <a:avLst/>
              <a:gdLst/>
              <a:ahLst/>
              <a:cxnLst/>
              <a:rect l="l" t="t" r="r" b="b"/>
              <a:pathLst>
                <a:path w="6508" h="5177" extrusionOk="0">
                  <a:moveTo>
                    <a:pt x="4844" y="1"/>
                  </a:moveTo>
                  <a:lnTo>
                    <a:pt x="1" y="592"/>
                  </a:lnTo>
                  <a:lnTo>
                    <a:pt x="1812" y="5177"/>
                  </a:lnTo>
                  <a:lnTo>
                    <a:pt x="6508" y="4105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" name="Google Shape;4677;p64">
              <a:extLst>
                <a:ext uri="{FF2B5EF4-FFF2-40B4-BE49-F238E27FC236}">
                  <a16:creationId xmlns:a16="http://schemas.microsoft.com/office/drawing/2014/main" id="{9F42F255-239D-2D2D-2B91-2DA38372157F}"/>
                </a:ext>
              </a:extLst>
            </p:cNvPr>
            <p:cNvSpPr/>
            <p:nvPr/>
          </p:nvSpPr>
          <p:spPr>
            <a:xfrm>
              <a:off x="1593150" y="3262075"/>
              <a:ext cx="179325" cy="145375"/>
            </a:xfrm>
            <a:custGeom>
              <a:avLst/>
              <a:gdLst/>
              <a:ahLst/>
              <a:cxnLst/>
              <a:rect l="l" t="t" r="r" b="b"/>
              <a:pathLst>
                <a:path w="7173" h="5815" extrusionOk="0">
                  <a:moveTo>
                    <a:pt x="4969" y="632"/>
                  </a:moveTo>
                  <a:lnTo>
                    <a:pt x="6433" y="4188"/>
                  </a:lnTo>
                  <a:lnTo>
                    <a:pt x="2329" y="5149"/>
                  </a:lnTo>
                  <a:lnTo>
                    <a:pt x="776" y="1156"/>
                  </a:lnTo>
                  <a:lnTo>
                    <a:pt x="4969" y="632"/>
                  </a:lnTo>
                  <a:close/>
                  <a:moveTo>
                    <a:pt x="5199" y="1"/>
                  </a:moveTo>
                  <a:cubicBezTo>
                    <a:pt x="5178" y="1"/>
                    <a:pt x="5158" y="4"/>
                    <a:pt x="5139" y="10"/>
                  </a:cubicBezTo>
                  <a:lnTo>
                    <a:pt x="296" y="602"/>
                  </a:lnTo>
                  <a:cubicBezTo>
                    <a:pt x="222" y="602"/>
                    <a:pt x="111" y="639"/>
                    <a:pt x="74" y="750"/>
                  </a:cubicBezTo>
                  <a:cubicBezTo>
                    <a:pt x="37" y="824"/>
                    <a:pt x="0" y="897"/>
                    <a:pt x="37" y="1008"/>
                  </a:cubicBezTo>
                  <a:lnTo>
                    <a:pt x="1849" y="5593"/>
                  </a:lnTo>
                  <a:cubicBezTo>
                    <a:pt x="1886" y="5741"/>
                    <a:pt x="2033" y="5815"/>
                    <a:pt x="2218" y="5815"/>
                  </a:cubicBezTo>
                  <a:lnTo>
                    <a:pt x="6914" y="4742"/>
                  </a:lnTo>
                  <a:cubicBezTo>
                    <a:pt x="6987" y="4705"/>
                    <a:pt x="7061" y="4632"/>
                    <a:pt x="7135" y="4558"/>
                  </a:cubicBezTo>
                  <a:cubicBezTo>
                    <a:pt x="7172" y="4484"/>
                    <a:pt x="7172" y="4373"/>
                    <a:pt x="7135" y="4299"/>
                  </a:cubicBezTo>
                  <a:lnTo>
                    <a:pt x="5435" y="195"/>
                  </a:lnTo>
                  <a:cubicBezTo>
                    <a:pt x="5404" y="73"/>
                    <a:pt x="5297" y="1"/>
                    <a:pt x="5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" name="Google Shape;4678;p64">
              <a:extLst>
                <a:ext uri="{FF2B5EF4-FFF2-40B4-BE49-F238E27FC236}">
                  <a16:creationId xmlns:a16="http://schemas.microsoft.com/office/drawing/2014/main" id="{6E35D0C1-EE98-36CB-2ECC-5608FCA83942}"/>
                </a:ext>
              </a:extLst>
            </p:cNvPr>
            <p:cNvSpPr/>
            <p:nvPr/>
          </p:nvSpPr>
          <p:spPr>
            <a:xfrm>
              <a:off x="1497950" y="3470275"/>
              <a:ext cx="185800" cy="158075"/>
            </a:xfrm>
            <a:custGeom>
              <a:avLst/>
              <a:gdLst/>
              <a:ahLst/>
              <a:cxnLst/>
              <a:rect l="l" t="t" r="r" b="b"/>
              <a:pathLst>
                <a:path w="7432" h="6323" extrusionOk="0">
                  <a:moveTo>
                    <a:pt x="5767" y="1"/>
                  </a:moveTo>
                  <a:lnTo>
                    <a:pt x="0" y="1405"/>
                  </a:lnTo>
                  <a:lnTo>
                    <a:pt x="2033" y="6323"/>
                  </a:lnTo>
                  <a:lnTo>
                    <a:pt x="7431" y="4252"/>
                  </a:lnTo>
                  <a:lnTo>
                    <a:pt x="57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" name="Google Shape;4679;p64">
              <a:extLst>
                <a:ext uri="{FF2B5EF4-FFF2-40B4-BE49-F238E27FC236}">
                  <a16:creationId xmlns:a16="http://schemas.microsoft.com/office/drawing/2014/main" id="{4FF24760-DD7D-990D-8267-3A60A72519AB}"/>
                </a:ext>
              </a:extLst>
            </p:cNvPr>
            <p:cNvSpPr/>
            <p:nvPr/>
          </p:nvSpPr>
          <p:spPr>
            <a:xfrm>
              <a:off x="1489625" y="3462650"/>
              <a:ext cx="202425" cy="173825"/>
            </a:xfrm>
            <a:custGeom>
              <a:avLst/>
              <a:gdLst/>
              <a:ahLst/>
              <a:cxnLst/>
              <a:rect l="l" t="t" r="r" b="b"/>
              <a:pathLst>
                <a:path w="8097" h="6953" extrusionOk="0">
                  <a:moveTo>
                    <a:pt x="5935" y="660"/>
                  </a:moveTo>
                  <a:lnTo>
                    <a:pt x="7357" y="4372"/>
                  </a:lnTo>
                  <a:lnTo>
                    <a:pt x="2551" y="6258"/>
                  </a:lnTo>
                  <a:lnTo>
                    <a:pt x="740" y="1932"/>
                  </a:lnTo>
                  <a:lnTo>
                    <a:pt x="5935" y="660"/>
                  </a:lnTo>
                  <a:close/>
                  <a:moveTo>
                    <a:pt x="6105" y="0"/>
                  </a:moveTo>
                  <a:cubicBezTo>
                    <a:pt x="6078" y="0"/>
                    <a:pt x="6052" y="3"/>
                    <a:pt x="6027" y="10"/>
                  </a:cubicBezTo>
                  <a:lnTo>
                    <a:pt x="259" y="1415"/>
                  </a:lnTo>
                  <a:cubicBezTo>
                    <a:pt x="148" y="1452"/>
                    <a:pt x="74" y="1489"/>
                    <a:pt x="37" y="1600"/>
                  </a:cubicBezTo>
                  <a:cubicBezTo>
                    <a:pt x="0" y="1674"/>
                    <a:pt x="0" y="1747"/>
                    <a:pt x="37" y="1858"/>
                  </a:cubicBezTo>
                  <a:lnTo>
                    <a:pt x="2108" y="6775"/>
                  </a:lnTo>
                  <a:cubicBezTo>
                    <a:pt x="2135" y="6884"/>
                    <a:pt x="2241" y="6952"/>
                    <a:pt x="2354" y="6952"/>
                  </a:cubicBezTo>
                  <a:cubicBezTo>
                    <a:pt x="2395" y="6952"/>
                    <a:pt x="2438" y="6943"/>
                    <a:pt x="2477" y="6923"/>
                  </a:cubicBezTo>
                  <a:lnTo>
                    <a:pt x="7875" y="4853"/>
                  </a:lnTo>
                  <a:cubicBezTo>
                    <a:pt x="7949" y="4816"/>
                    <a:pt x="8023" y="4779"/>
                    <a:pt x="8060" y="4705"/>
                  </a:cubicBezTo>
                  <a:cubicBezTo>
                    <a:pt x="8097" y="4631"/>
                    <a:pt x="8097" y="4520"/>
                    <a:pt x="8060" y="4446"/>
                  </a:cubicBezTo>
                  <a:lnTo>
                    <a:pt x="6396" y="195"/>
                  </a:lnTo>
                  <a:cubicBezTo>
                    <a:pt x="6366" y="72"/>
                    <a:pt x="6233" y="0"/>
                    <a:pt x="6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" name="Google Shape;4680;p64">
              <a:extLst>
                <a:ext uri="{FF2B5EF4-FFF2-40B4-BE49-F238E27FC236}">
                  <a16:creationId xmlns:a16="http://schemas.microsoft.com/office/drawing/2014/main" id="{0AE7B007-CAC6-9563-B52B-60121DD22449}"/>
                </a:ext>
              </a:extLst>
            </p:cNvPr>
            <p:cNvSpPr/>
            <p:nvPr/>
          </p:nvSpPr>
          <p:spPr>
            <a:xfrm>
              <a:off x="1004375" y="3337175"/>
              <a:ext cx="228325" cy="193200"/>
            </a:xfrm>
            <a:custGeom>
              <a:avLst/>
              <a:gdLst/>
              <a:ahLst/>
              <a:cxnLst/>
              <a:rect l="l" t="t" r="r" b="b"/>
              <a:pathLst>
                <a:path w="9133" h="7728" extrusionOk="0">
                  <a:moveTo>
                    <a:pt x="6545" y="1"/>
                  </a:moveTo>
                  <a:lnTo>
                    <a:pt x="1" y="814"/>
                  </a:lnTo>
                  <a:lnTo>
                    <a:pt x="2811" y="7728"/>
                  </a:lnTo>
                  <a:lnTo>
                    <a:pt x="9133" y="6286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" name="Google Shape;4681;p64">
              <a:extLst>
                <a:ext uri="{FF2B5EF4-FFF2-40B4-BE49-F238E27FC236}">
                  <a16:creationId xmlns:a16="http://schemas.microsoft.com/office/drawing/2014/main" id="{09BAE8F5-D777-090A-9756-21F07E451E23}"/>
                </a:ext>
              </a:extLst>
            </p:cNvPr>
            <p:cNvSpPr/>
            <p:nvPr/>
          </p:nvSpPr>
          <p:spPr>
            <a:xfrm>
              <a:off x="996075" y="3329800"/>
              <a:ext cx="244025" cy="208150"/>
            </a:xfrm>
            <a:custGeom>
              <a:avLst/>
              <a:gdLst/>
              <a:ahLst/>
              <a:cxnLst/>
              <a:rect l="l" t="t" r="r" b="b"/>
              <a:pathLst>
                <a:path w="9761" h="8326" extrusionOk="0">
                  <a:moveTo>
                    <a:pt x="6683" y="656"/>
                  </a:moveTo>
                  <a:lnTo>
                    <a:pt x="9021" y="6359"/>
                  </a:lnTo>
                  <a:lnTo>
                    <a:pt x="3327" y="7653"/>
                  </a:lnTo>
                  <a:lnTo>
                    <a:pt x="776" y="1368"/>
                  </a:lnTo>
                  <a:lnTo>
                    <a:pt x="6683" y="656"/>
                  </a:lnTo>
                  <a:close/>
                  <a:moveTo>
                    <a:pt x="6840" y="0"/>
                  </a:moveTo>
                  <a:lnTo>
                    <a:pt x="296" y="813"/>
                  </a:lnTo>
                  <a:cubicBezTo>
                    <a:pt x="222" y="813"/>
                    <a:pt x="111" y="850"/>
                    <a:pt x="74" y="961"/>
                  </a:cubicBezTo>
                  <a:cubicBezTo>
                    <a:pt x="37" y="1035"/>
                    <a:pt x="0" y="1146"/>
                    <a:pt x="37" y="1220"/>
                  </a:cubicBezTo>
                  <a:lnTo>
                    <a:pt x="2847" y="8134"/>
                  </a:lnTo>
                  <a:cubicBezTo>
                    <a:pt x="2911" y="8230"/>
                    <a:pt x="3030" y="8326"/>
                    <a:pt x="3157" y="8326"/>
                  </a:cubicBezTo>
                  <a:cubicBezTo>
                    <a:pt x="3177" y="8326"/>
                    <a:pt x="3197" y="8323"/>
                    <a:pt x="3216" y="8318"/>
                  </a:cubicBezTo>
                  <a:lnTo>
                    <a:pt x="9501" y="6877"/>
                  </a:lnTo>
                  <a:cubicBezTo>
                    <a:pt x="9612" y="6840"/>
                    <a:pt x="9686" y="6803"/>
                    <a:pt x="9723" y="6692"/>
                  </a:cubicBezTo>
                  <a:cubicBezTo>
                    <a:pt x="9760" y="6618"/>
                    <a:pt x="9760" y="6544"/>
                    <a:pt x="9723" y="6433"/>
                  </a:cubicBezTo>
                  <a:lnTo>
                    <a:pt x="7135" y="185"/>
                  </a:lnTo>
                  <a:cubicBezTo>
                    <a:pt x="7098" y="74"/>
                    <a:pt x="6951" y="0"/>
                    <a:pt x="68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" name="Google Shape;4682;p64">
              <a:extLst>
                <a:ext uri="{FF2B5EF4-FFF2-40B4-BE49-F238E27FC236}">
                  <a16:creationId xmlns:a16="http://schemas.microsoft.com/office/drawing/2014/main" id="{4867E25C-2E3C-07D3-EC7C-42F8846AFC58}"/>
                </a:ext>
              </a:extLst>
            </p:cNvPr>
            <p:cNvSpPr/>
            <p:nvPr/>
          </p:nvSpPr>
          <p:spPr>
            <a:xfrm>
              <a:off x="1752100" y="3259550"/>
              <a:ext cx="92475" cy="106300"/>
            </a:xfrm>
            <a:custGeom>
              <a:avLst/>
              <a:gdLst/>
              <a:ahLst/>
              <a:cxnLst/>
              <a:rect l="l" t="t" r="r" b="b"/>
              <a:pathLst>
                <a:path w="3699" h="4252" extrusionOk="0">
                  <a:moveTo>
                    <a:pt x="2108" y="0"/>
                  </a:moveTo>
                  <a:lnTo>
                    <a:pt x="1" y="259"/>
                  </a:lnTo>
                  <a:lnTo>
                    <a:pt x="1628" y="4252"/>
                  </a:lnTo>
                  <a:lnTo>
                    <a:pt x="3698" y="3808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" name="Google Shape;4683;p64">
              <a:extLst>
                <a:ext uri="{FF2B5EF4-FFF2-40B4-BE49-F238E27FC236}">
                  <a16:creationId xmlns:a16="http://schemas.microsoft.com/office/drawing/2014/main" id="{445E8976-2C47-06E6-BE63-3F3C4B7465A1}"/>
                </a:ext>
              </a:extLst>
            </p:cNvPr>
            <p:cNvSpPr/>
            <p:nvPr/>
          </p:nvSpPr>
          <p:spPr>
            <a:xfrm>
              <a:off x="1743800" y="3251925"/>
              <a:ext cx="109075" cy="121575"/>
            </a:xfrm>
            <a:custGeom>
              <a:avLst/>
              <a:gdLst/>
              <a:ahLst/>
              <a:cxnLst/>
              <a:rect l="l" t="t" r="r" b="b"/>
              <a:pathLst>
                <a:path w="4363" h="4863" extrusionOk="0">
                  <a:moveTo>
                    <a:pt x="2218" y="638"/>
                  </a:moveTo>
                  <a:lnTo>
                    <a:pt x="3623" y="3891"/>
                  </a:lnTo>
                  <a:lnTo>
                    <a:pt x="2159" y="4210"/>
                  </a:lnTo>
                  <a:lnTo>
                    <a:pt x="2159" y="4210"/>
                  </a:lnTo>
                  <a:lnTo>
                    <a:pt x="777" y="823"/>
                  </a:lnTo>
                  <a:lnTo>
                    <a:pt x="2218" y="638"/>
                  </a:lnTo>
                  <a:close/>
                  <a:moveTo>
                    <a:pt x="2463" y="0"/>
                  </a:moveTo>
                  <a:cubicBezTo>
                    <a:pt x="2442" y="0"/>
                    <a:pt x="2422" y="3"/>
                    <a:pt x="2403" y="9"/>
                  </a:cubicBezTo>
                  <a:lnTo>
                    <a:pt x="296" y="268"/>
                  </a:lnTo>
                  <a:cubicBezTo>
                    <a:pt x="222" y="268"/>
                    <a:pt x="111" y="305"/>
                    <a:pt x="74" y="416"/>
                  </a:cubicBezTo>
                  <a:cubicBezTo>
                    <a:pt x="37" y="490"/>
                    <a:pt x="0" y="601"/>
                    <a:pt x="37" y="675"/>
                  </a:cubicBezTo>
                  <a:lnTo>
                    <a:pt x="1701" y="4668"/>
                  </a:lnTo>
                  <a:cubicBezTo>
                    <a:pt x="1732" y="4790"/>
                    <a:pt x="1838" y="4862"/>
                    <a:pt x="1958" y="4862"/>
                  </a:cubicBezTo>
                  <a:cubicBezTo>
                    <a:pt x="1983" y="4862"/>
                    <a:pt x="2008" y="4859"/>
                    <a:pt x="2034" y="4853"/>
                  </a:cubicBezTo>
                  <a:lnTo>
                    <a:pt x="4104" y="4409"/>
                  </a:lnTo>
                  <a:cubicBezTo>
                    <a:pt x="4215" y="4372"/>
                    <a:pt x="4289" y="4335"/>
                    <a:pt x="4326" y="4224"/>
                  </a:cubicBezTo>
                  <a:cubicBezTo>
                    <a:pt x="4363" y="4150"/>
                    <a:pt x="4363" y="4076"/>
                    <a:pt x="4326" y="3965"/>
                  </a:cubicBezTo>
                  <a:lnTo>
                    <a:pt x="2699" y="194"/>
                  </a:lnTo>
                  <a:cubicBezTo>
                    <a:pt x="2668" y="72"/>
                    <a:pt x="2562" y="0"/>
                    <a:pt x="2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" name="Google Shape;4684;p64">
              <a:extLst>
                <a:ext uri="{FF2B5EF4-FFF2-40B4-BE49-F238E27FC236}">
                  <a16:creationId xmlns:a16="http://schemas.microsoft.com/office/drawing/2014/main" id="{8751769E-BAEB-4D72-4455-49A9179E2651}"/>
                </a:ext>
              </a:extLst>
            </p:cNvPr>
            <p:cNvSpPr/>
            <p:nvPr/>
          </p:nvSpPr>
          <p:spPr>
            <a:xfrm>
              <a:off x="1087575" y="3563625"/>
              <a:ext cx="235700" cy="215375"/>
            </a:xfrm>
            <a:custGeom>
              <a:avLst/>
              <a:gdLst/>
              <a:ahLst/>
              <a:cxnLst/>
              <a:rect l="l" t="t" r="r" b="b"/>
              <a:pathLst>
                <a:path w="9428" h="8615" extrusionOk="0">
                  <a:moveTo>
                    <a:pt x="6951" y="1"/>
                  </a:moveTo>
                  <a:lnTo>
                    <a:pt x="0" y="1701"/>
                  </a:lnTo>
                  <a:lnTo>
                    <a:pt x="2810" y="8615"/>
                  </a:lnTo>
                  <a:lnTo>
                    <a:pt x="9428" y="6064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" name="Google Shape;4685;p64">
              <a:extLst>
                <a:ext uri="{FF2B5EF4-FFF2-40B4-BE49-F238E27FC236}">
                  <a16:creationId xmlns:a16="http://schemas.microsoft.com/office/drawing/2014/main" id="{E34CE403-49BE-637C-F799-EF644E62A32E}"/>
                </a:ext>
              </a:extLst>
            </p:cNvPr>
            <p:cNvSpPr/>
            <p:nvPr/>
          </p:nvSpPr>
          <p:spPr>
            <a:xfrm>
              <a:off x="1079250" y="3556000"/>
              <a:ext cx="252350" cy="231100"/>
            </a:xfrm>
            <a:custGeom>
              <a:avLst/>
              <a:gdLst/>
              <a:ahLst/>
              <a:cxnLst/>
              <a:rect l="l" t="t" r="r" b="b"/>
              <a:pathLst>
                <a:path w="10094" h="9244" extrusionOk="0">
                  <a:moveTo>
                    <a:pt x="7091" y="667"/>
                  </a:moveTo>
                  <a:lnTo>
                    <a:pt x="9354" y="6184"/>
                  </a:lnTo>
                  <a:lnTo>
                    <a:pt x="3328" y="8513"/>
                  </a:lnTo>
                  <a:lnTo>
                    <a:pt x="740" y="2228"/>
                  </a:lnTo>
                  <a:lnTo>
                    <a:pt x="7091" y="667"/>
                  </a:lnTo>
                  <a:close/>
                  <a:moveTo>
                    <a:pt x="7285" y="0"/>
                  </a:moveTo>
                  <a:cubicBezTo>
                    <a:pt x="7260" y="0"/>
                    <a:pt x="7235" y="4"/>
                    <a:pt x="7210" y="10"/>
                  </a:cubicBezTo>
                  <a:lnTo>
                    <a:pt x="259" y="1711"/>
                  </a:lnTo>
                  <a:cubicBezTo>
                    <a:pt x="185" y="1747"/>
                    <a:pt x="111" y="1821"/>
                    <a:pt x="74" y="1895"/>
                  </a:cubicBezTo>
                  <a:cubicBezTo>
                    <a:pt x="37" y="1969"/>
                    <a:pt x="0" y="2043"/>
                    <a:pt x="37" y="2154"/>
                  </a:cubicBezTo>
                  <a:lnTo>
                    <a:pt x="2847" y="9031"/>
                  </a:lnTo>
                  <a:cubicBezTo>
                    <a:pt x="2902" y="9168"/>
                    <a:pt x="3018" y="9244"/>
                    <a:pt x="3134" y="9244"/>
                  </a:cubicBezTo>
                  <a:cubicBezTo>
                    <a:pt x="3175" y="9244"/>
                    <a:pt x="3216" y="9235"/>
                    <a:pt x="3254" y="9216"/>
                  </a:cubicBezTo>
                  <a:lnTo>
                    <a:pt x="9872" y="6665"/>
                  </a:lnTo>
                  <a:cubicBezTo>
                    <a:pt x="9945" y="6628"/>
                    <a:pt x="10019" y="6591"/>
                    <a:pt x="10056" y="6480"/>
                  </a:cubicBezTo>
                  <a:cubicBezTo>
                    <a:pt x="10093" y="6406"/>
                    <a:pt x="10093" y="6332"/>
                    <a:pt x="10056" y="6258"/>
                  </a:cubicBezTo>
                  <a:lnTo>
                    <a:pt x="7542" y="195"/>
                  </a:lnTo>
                  <a:cubicBezTo>
                    <a:pt x="7512" y="72"/>
                    <a:pt x="7405" y="0"/>
                    <a:pt x="7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" name="Google Shape;4686;p64">
              <a:extLst>
                <a:ext uri="{FF2B5EF4-FFF2-40B4-BE49-F238E27FC236}">
                  <a16:creationId xmlns:a16="http://schemas.microsoft.com/office/drawing/2014/main" id="{FBE39D80-2B43-0916-5DD7-502242172F8C}"/>
                </a:ext>
              </a:extLst>
            </p:cNvPr>
            <p:cNvSpPr/>
            <p:nvPr/>
          </p:nvSpPr>
          <p:spPr>
            <a:xfrm>
              <a:off x="1670775" y="3434225"/>
              <a:ext cx="154375" cy="132200"/>
            </a:xfrm>
            <a:custGeom>
              <a:avLst/>
              <a:gdLst/>
              <a:ahLst/>
              <a:cxnLst/>
              <a:rect l="l" t="t" r="r" b="b"/>
              <a:pathLst>
                <a:path w="6175" h="5288" extrusionOk="0">
                  <a:moveTo>
                    <a:pt x="4733" y="1"/>
                  </a:moveTo>
                  <a:lnTo>
                    <a:pt x="1" y="1147"/>
                  </a:lnTo>
                  <a:lnTo>
                    <a:pt x="1627" y="5288"/>
                  </a:lnTo>
                  <a:lnTo>
                    <a:pt x="6175" y="3513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" name="Google Shape;4687;p64">
              <a:extLst>
                <a:ext uri="{FF2B5EF4-FFF2-40B4-BE49-F238E27FC236}">
                  <a16:creationId xmlns:a16="http://schemas.microsoft.com/office/drawing/2014/main" id="{73526033-2BD5-88DF-BAB4-0E7FBD88C340}"/>
                </a:ext>
              </a:extLst>
            </p:cNvPr>
            <p:cNvSpPr/>
            <p:nvPr/>
          </p:nvSpPr>
          <p:spPr>
            <a:xfrm>
              <a:off x="1663375" y="3426600"/>
              <a:ext cx="170100" cy="147450"/>
            </a:xfrm>
            <a:custGeom>
              <a:avLst/>
              <a:gdLst/>
              <a:ahLst/>
              <a:cxnLst/>
              <a:rect l="l" t="t" r="r" b="b"/>
              <a:pathLst>
                <a:path w="6804" h="5898" extrusionOk="0">
                  <a:moveTo>
                    <a:pt x="4867" y="660"/>
                  </a:moveTo>
                  <a:lnTo>
                    <a:pt x="6064" y="3670"/>
                  </a:lnTo>
                  <a:lnTo>
                    <a:pt x="2108" y="5186"/>
                  </a:lnTo>
                  <a:lnTo>
                    <a:pt x="740" y="1674"/>
                  </a:lnTo>
                  <a:lnTo>
                    <a:pt x="4867" y="660"/>
                  </a:lnTo>
                  <a:close/>
                  <a:moveTo>
                    <a:pt x="5031" y="1"/>
                  </a:moveTo>
                  <a:cubicBezTo>
                    <a:pt x="5006" y="1"/>
                    <a:pt x="4980" y="4"/>
                    <a:pt x="4955" y="10"/>
                  </a:cubicBezTo>
                  <a:lnTo>
                    <a:pt x="223" y="1156"/>
                  </a:lnTo>
                  <a:cubicBezTo>
                    <a:pt x="149" y="1193"/>
                    <a:pt x="75" y="1230"/>
                    <a:pt x="38" y="1304"/>
                  </a:cubicBezTo>
                  <a:cubicBezTo>
                    <a:pt x="1" y="1415"/>
                    <a:pt x="1" y="1489"/>
                    <a:pt x="38" y="1563"/>
                  </a:cubicBezTo>
                  <a:lnTo>
                    <a:pt x="1628" y="5703"/>
                  </a:lnTo>
                  <a:cubicBezTo>
                    <a:pt x="1689" y="5826"/>
                    <a:pt x="1826" y="5898"/>
                    <a:pt x="1956" y="5898"/>
                  </a:cubicBezTo>
                  <a:cubicBezTo>
                    <a:pt x="1982" y="5898"/>
                    <a:pt x="2009" y="5895"/>
                    <a:pt x="2034" y="5888"/>
                  </a:cubicBezTo>
                  <a:lnTo>
                    <a:pt x="6582" y="4114"/>
                  </a:lnTo>
                  <a:cubicBezTo>
                    <a:pt x="6656" y="4077"/>
                    <a:pt x="6729" y="4040"/>
                    <a:pt x="6766" y="3966"/>
                  </a:cubicBezTo>
                  <a:cubicBezTo>
                    <a:pt x="6803" y="3892"/>
                    <a:pt x="6803" y="3781"/>
                    <a:pt x="6766" y="3707"/>
                  </a:cubicBezTo>
                  <a:lnTo>
                    <a:pt x="5325" y="195"/>
                  </a:lnTo>
                  <a:cubicBezTo>
                    <a:pt x="5263" y="72"/>
                    <a:pt x="5151" y="1"/>
                    <a:pt x="5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" name="Google Shape;4688;p64">
              <a:extLst>
                <a:ext uri="{FF2B5EF4-FFF2-40B4-BE49-F238E27FC236}">
                  <a16:creationId xmlns:a16="http://schemas.microsoft.com/office/drawing/2014/main" id="{2BED837B-0682-2648-CFED-F2C8DAD2F731}"/>
                </a:ext>
              </a:extLst>
            </p:cNvPr>
            <p:cNvSpPr/>
            <p:nvPr/>
          </p:nvSpPr>
          <p:spPr>
            <a:xfrm>
              <a:off x="1817725" y="3414825"/>
              <a:ext cx="87850" cy="97075"/>
            </a:xfrm>
            <a:custGeom>
              <a:avLst/>
              <a:gdLst/>
              <a:ahLst/>
              <a:cxnLst/>
              <a:rect l="l" t="t" r="r" b="b"/>
              <a:pathLst>
                <a:path w="3514" h="3883" extrusionOk="0">
                  <a:moveTo>
                    <a:pt x="1997" y="0"/>
                  </a:moveTo>
                  <a:lnTo>
                    <a:pt x="1" y="481"/>
                  </a:lnTo>
                  <a:lnTo>
                    <a:pt x="1406" y="3882"/>
                  </a:lnTo>
                  <a:lnTo>
                    <a:pt x="3513" y="3069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" name="Google Shape;4689;p64">
              <a:extLst>
                <a:ext uri="{FF2B5EF4-FFF2-40B4-BE49-F238E27FC236}">
                  <a16:creationId xmlns:a16="http://schemas.microsoft.com/office/drawing/2014/main" id="{887E1866-58F4-20A8-45E7-0735A837D134}"/>
                </a:ext>
              </a:extLst>
            </p:cNvPr>
            <p:cNvSpPr/>
            <p:nvPr/>
          </p:nvSpPr>
          <p:spPr>
            <a:xfrm>
              <a:off x="1810350" y="3407175"/>
              <a:ext cx="103525" cy="112350"/>
            </a:xfrm>
            <a:custGeom>
              <a:avLst/>
              <a:gdLst/>
              <a:ahLst/>
              <a:cxnLst/>
              <a:rect l="l" t="t" r="r" b="b"/>
              <a:pathLst>
                <a:path w="4141" h="4494" extrusionOk="0">
                  <a:moveTo>
                    <a:pt x="2107" y="676"/>
                  </a:moveTo>
                  <a:lnTo>
                    <a:pt x="3401" y="3227"/>
                  </a:lnTo>
                  <a:lnTo>
                    <a:pt x="1878" y="3787"/>
                  </a:lnTo>
                  <a:lnTo>
                    <a:pt x="1878" y="3787"/>
                  </a:lnTo>
                  <a:lnTo>
                    <a:pt x="740" y="1009"/>
                  </a:lnTo>
                  <a:lnTo>
                    <a:pt x="2107" y="676"/>
                  </a:lnTo>
                  <a:close/>
                  <a:moveTo>
                    <a:pt x="2280" y="1"/>
                  </a:moveTo>
                  <a:cubicBezTo>
                    <a:pt x="2259" y="1"/>
                    <a:pt x="2238" y="4"/>
                    <a:pt x="2218" y="11"/>
                  </a:cubicBezTo>
                  <a:lnTo>
                    <a:pt x="222" y="491"/>
                  </a:lnTo>
                  <a:cubicBezTo>
                    <a:pt x="148" y="528"/>
                    <a:pt x="74" y="565"/>
                    <a:pt x="37" y="639"/>
                  </a:cubicBezTo>
                  <a:cubicBezTo>
                    <a:pt x="0" y="713"/>
                    <a:pt x="0" y="824"/>
                    <a:pt x="37" y="898"/>
                  </a:cubicBezTo>
                  <a:lnTo>
                    <a:pt x="1405" y="4299"/>
                  </a:lnTo>
                  <a:cubicBezTo>
                    <a:pt x="1466" y="4422"/>
                    <a:pt x="1604" y="4493"/>
                    <a:pt x="1733" y="4493"/>
                  </a:cubicBezTo>
                  <a:cubicBezTo>
                    <a:pt x="1760" y="4493"/>
                    <a:pt x="1786" y="4490"/>
                    <a:pt x="1812" y="4484"/>
                  </a:cubicBezTo>
                  <a:lnTo>
                    <a:pt x="3919" y="3671"/>
                  </a:lnTo>
                  <a:cubicBezTo>
                    <a:pt x="3993" y="3634"/>
                    <a:pt x="4067" y="3560"/>
                    <a:pt x="4104" y="3486"/>
                  </a:cubicBezTo>
                  <a:cubicBezTo>
                    <a:pt x="4141" y="3412"/>
                    <a:pt x="4141" y="3301"/>
                    <a:pt x="4104" y="3227"/>
                  </a:cubicBezTo>
                  <a:lnTo>
                    <a:pt x="2551" y="158"/>
                  </a:lnTo>
                  <a:cubicBezTo>
                    <a:pt x="2490" y="67"/>
                    <a:pt x="2379" y="1"/>
                    <a:pt x="2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" name="Google Shape;4690;p64">
              <a:extLst>
                <a:ext uri="{FF2B5EF4-FFF2-40B4-BE49-F238E27FC236}">
                  <a16:creationId xmlns:a16="http://schemas.microsoft.com/office/drawing/2014/main" id="{0976417F-91F6-B3AD-ADE6-A2FDA90C5BE7}"/>
                </a:ext>
              </a:extLst>
            </p:cNvPr>
            <p:cNvSpPr/>
            <p:nvPr/>
          </p:nvSpPr>
          <p:spPr>
            <a:xfrm>
              <a:off x="6467700" y="3108900"/>
              <a:ext cx="396550" cy="1791250"/>
            </a:xfrm>
            <a:custGeom>
              <a:avLst/>
              <a:gdLst/>
              <a:ahLst/>
              <a:cxnLst/>
              <a:rect l="l" t="t" r="r" b="b"/>
              <a:pathLst>
                <a:path w="15862" h="71650" extrusionOk="0">
                  <a:moveTo>
                    <a:pt x="15529" y="0"/>
                  </a:moveTo>
                  <a:cubicBezTo>
                    <a:pt x="15381" y="0"/>
                    <a:pt x="15233" y="148"/>
                    <a:pt x="15233" y="296"/>
                  </a:cubicBezTo>
                  <a:lnTo>
                    <a:pt x="15233" y="55456"/>
                  </a:lnTo>
                  <a:lnTo>
                    <a:pt x="297" y="55456"/>
                  </a:lnTo>
                  <a:cubicBezTo>
                    <a:pt x="223" y="55456"/>
                    <a:pt x="149" y="55493"/>
                    <a:pt x="112" y="55530"/>
                  </a:cubicBezTo>
                  <a:cubicBezTo>
                    <a:pt x="38" y="55604"/>
                    <a:pt x="1" y="55678"/>
                    <a:pt x="1" y="55752"/>
                  </a:cubicBezTo>
                  <a:lnTo>
                    <a:pt x="1" y="71354"/>
                  </a:lnTo>
                  <a:cubicBezTo>
                    <a:pt x="1" y="71538"/>
                    <a:pt x="149" y="71649"/>
                    <a:pt x="297" y="71649"/>
                  </a:cubicBezTo>
                  <a:cubicBezTo>
                    <a:pt x="482" y="71649"/>
                    <a:pt x="629" y="71538"/>
                    <a:pt x="629" y="71354"/>
                  </a:cubicBezTo>
                  <a:lnTo>
                    <a:pt x="629" y="56085"/>
                  </a:lnTo>
                  <a:lnTo>
                    <a:pt x="15529" y="56085"/>
                  </a:lnTo>
                  <a:cubicBezTo>
                    <a:pt x="15603" y="56085"/>
                    <a:pt x="15713" y="56048"/>
                    <a:pt x="15750" y="55974"/>
                  </a:cubicBezTo>
                  <a:cubicBezTo>
                    <a:pt x="15824" y="55937"/>
                    <a:pt x="15861" y="55863"/>
                    <a:pt x="15861" y="55752"/>
                  </a:cubicBezTo>
                  <a:lnTo>
                    <a:pt x="15861" y="296"/>
                  </a:lnTo>
                  <a:cubicBezTo>
                    <a:pt x="15861" y="148"/>
                    <a:pt x="15713" y="0"/>
                    <a:pt x="15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" name="Google Shape;4691;p64">
              <a:extLst>
                <a:ext uri="{FF2B5EF4-FFF2-40B4-BE49-F238E27FC236}">
                  <a16:creationId xmlns:a16="http://schemas.microsoft.com/office/drawing/2014/main" id="{FEB6EBFA-ECBD-0580-D550-3720EF03278F}"/>
                </a:ext>
              </a:extLst>
            </p:cNvPr>
            <p:cNvSpPr/>
            <p:nvPr/>
          </p:nvSpPr>
          <p:spPr>
            <a:xfrm>
              <a:off x="6694150" y="3425900"/>
              <a:ext cx="170100" cy="713575"/>
            </a:xfrm>
            <a:custGeom>
              <a:avLst/>
              <a:gdLst/>
              <a:ahLst/>
              <a:cxnLst/>
              <a:rect l="l" t="t" r="r" b="b"/>
              <a:pathLst>
                <a:path w="6804" h="28543" extrusionOk="0">
                  <a:moveTo>
                    <a:pt x="333" y="1"/>
                  </a:moveTo>
                  <a:cubicBezTo>
                    <a:pt x="149" y="1"/>
                    <a:pt x="1" y="149"/>
                    <a:pt x="1" y="297"/>
                  </a:cubicBezTo>
                  <a:lnTo>
                    <a:pt x="1" y="28210"/>
                  </a:lnTo>
                  <a:cubicBezTo>
                    <a:pt x="1" y="28321"/>
                    <a:pt x="38" y="28395"/>
                    <a:pt x="112" y="28431"/>
                  </a:cubicBezTo>
                  <a:cubicBezTo>
                    <a:pt x="149" y="28505"/>
                    <a:pt x="223" y="28542"/>
                    <a:pt x="333" y="28542"/>
                  </a:cubicBezTo>
                  <a:lnTo>
                    <a:pt x="6471" y="28542"/>
                  </a:lnTo>
                  <a:cubicBezTo>
                    <a:pt x="6655" y="28542"/>
                    <a:pt x="6803" y="28395"/>
                    <a:pt x="6803" y="28210"/>
                  </a:cubicBezTo>
                  <a:cubicBezTo>
                    <a:pt x="6803" y="28062"/>
                    <a:pt x="6655" y="27914"/>
                    <a:pt x="6471" y="27914"/>
                  </a:cubicBezTo>
                  <a:lnTo>
                    <a:pt x="629" y="27914"/>
                  </a:lnTo>
                  <a:lnTo>
                    <a:pt x="629" y="297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" name="Google Shape;4692;p64">
              <a:extLst>
                <a:ext uri="{FF2B5EF4-FFF2-40B4-BE49-F238E27FC236}">
                  <a16:creationId xmlns:a16="http://schemas.microsoft.com/office/drawing/2014/main" id="{74C04E79-87C7-AAB8-83FB-24D44EF386FA}"/>
                </a:ext>
              </a:extLst>
            </p:cNvPr>
            <p:cNvSpPr/>
            <p:nvPr/>
          </p:nvSpPr>
          <p:spPr>
            <a:xfrm>
              <a:off x="5578575" y="4023925"/>
              <a:ext cx="478775" cy="632200"/>
            </a:xfrm>
            <a:custGeom>
              <a:avLst/>
              <a:gdLst/>
              <a:ahLst/>
              <a:cxnLst/>
              <a:rect l="l" t="t" r="r" b="b"/>
              <a:pathLst>
                <a:path w="19151" h="25288" extrusionOk="0">
                  <a:moveTo>
                    <a:pt x="362" y="0"/>
                  </a:moveTo>
                  <a:cubicBezTo>
                    <a:pt x="255" y="0"/>
                    <a:pt x="148" y="49"/>
                    <a:pt x="74" y="148"/>
                  </a:cubicBezTo>
                  <a:cubicBezTo>
                    <a:pt x="0" y="296"/>
                    <a:pt x="37" y="481"/>
                    <a:pt x="185" y="592"/>
                  </a:cubicBezTo>
                  <a:lnTo>
                    <a:pt x="18523" y="11720"/>
                  </a:lnTo>
                  <a:lnTo>
                    <a:pt x="18523" y="24955"/>
                  </a:lnTo>
                  <a:cubicBezTo>
                    <a:pt x="18523" y="25140"/>
                    <a:pt x="18670" y="25288"/>
                    <a:pt x="18855" y="25288"/>
                  </a:cubicBezTo>
                  <a:cubicBezTo>
                    <a:pt x="19003" y="25288"/>
                    <a:pt x="19151" y="25140"/>
                    <a:pt x="19151" y="24955"/>
                  </a:cubicBezTo>
                  <a:lnTo>
                    <a:pt x="19151" y="11535"/>
                  </a:lnTo>
                  <a:cubicBezTo>
                    <a:pt x="19151" y="11461"/>
                    <a:pt x="19077" y="11350"/>
                    <a:pt x="19003" y="11276"/>
                  </a:cubicBezTo>
                  <a:lnTo>
                    <a:pt x="518" y="37"/>
                  </a:lnTo>
                  <a:cubicBezTo>
                    <a:pt x="469" y="12"/>
                    <a:pt x="415" y="0"/>
                    <a:pt x="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" name="Google Shape;4693;p64">
              <a:extLst>
                <a:ext uri="{FF2B5EF4-FFF2-40B4-BE49-F238E27FC236}">
                  <a16:creationId xmlns:a16="http://schemas.microsoft.com/office/drawing/2014/main" id="{A868A9DA-88B2-75CA-EB2D-C5788E963D0A}"/>
                </a:ext>
              </a:extLst>
            </p:cNvPr>
            <p:cNvSpPr/>
            <p:nvPr/>
          </p:nvSpPr>
          <p:spPr>
            <a:xfrm>
              <a:off x="5824425" y="4187500"/>
              <a:ext cx="15725" cy="314275"/>
            </a:xfrm>
            <a:custGeom>
              <a:avLst/>
              <a:gdLst/>
              <a:ahLst/>
              <a:cxnLst/>
              <a:rect l="l" t="t" r="r" b="b"/>
              <a:pathLst>
                <a:path w="629" h="12571" extrusionOk="0">
                  <a:moveTo>
                    <a:pt x="296" y="1"/>
                  </a:moveTo>
                  <a:cubicBezTo>
                    <a:pt x="148" y="1"/>
                    <a:pt x="0" y="112"/>
                    <a:pt x="0" y="297"/>
                  </a:cubicBezTo>
                  <a:lnTo>
                    <a:pt x="0" y="12275"/>
                  </a:lnTo>
                  <a:cubicBezTo>
                    <a:pt x="0" y="12423"/>
                    <a:pt x="148" y="12571"/>
                    <a:pt x="296" y="12571"/>
                  </a:cubicBezTo>
                  <a:cubicBezTo>
                    <a:pt x="481" y="12571"/>
                    <a:pt x="629" y="12423"/>
                    <a:pt x="629" y="12275"/>
                  </a:cubicBezTo>
                  <a:lnTo>
                    <a:pt x="629" y="297"/>
                  </a:lnTo>
                  <a:cubicBezTo>
                    <a:pt x="629" y="112"/>
                    <a:pt x="481" y="1"/>
                    <a:pt x="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" name="Google Shape;4694;p64">
              <a:extLst>
                <a:ext uri="{FF2B5EF4-FFF2-40B4-BE49-F238E27FC236}">
                  <a16:creationId xmlns:a16="http://schemas.microsoft.com/office/drawing/2014/main" id="{AE51BAE5-85C4-9879-B88B-AF4D6262A19A}"/>
                </a:ext>
              </a:extLst>
            </p:cNvPr>
            <p:cNvSpPr/>
            <p:nvPr/>
          </p:nvSpPr>
          <p:spPr>
            <a:xfrm>
              <a:off x="5823500" y="3806475"/>
              <a:ext cx="396525" cy="794825"/>
            </a:xfrm>
            <a:custGeom>
              <a:avLst/>
              <a:gdLst/>
              <a:ahLst/>
              <a:cxnLst/>
              <a:rect l="l" t="t" r="r" b="b"/>
              <a:pathLst>
                <a:path w="15861" h="31793" extrusionOk="0">
                  <a:moveTo>
                    <a:pt x="335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74" y="84"/>
                    <a:pt x="0" y="232"/>
                    <a:pt x="37" y="417"/>
                  </a:cubicBezTo>
                  <a:lnTo>
                    <a:pt x="1849" y="6221"/>
                  </a:lnTo>
                  <a:cubicBezTo>
                    <a:pt x="1886" y="6258"/>
                    <a:pt x="1923" y="6332"/>
                    <a:pt x="1997" y="6369"/>
                  </a:cubicBezTo>
                  <a:lnTo>
                    <a:pt x="15269" y="14613"/>
                  </a:lnTo>
                  <a:lnTo>
                    <a:pt x="15269" y="30844"/>
                  </a:lnTo>
                  <a:lnTo>
                    <a:pt x="9243" y="26185"/>
                  </a:lnTo>
                  <a:cubicBezTo>
                    <a:pt x="9174" y="26134"/>
                    <a:pt x="9098" y="26106"/>
                    <a:pt x="9024" y="26106"/>
                  </a:cubicBezTo>
                  <a:cubicBezTo>
                    <a:pt x="8940" y="26106"/>
                    <a:pt x="8859" y="26143"/>
                    <a:pt x="8799" y="26222"/>
                  </a:cubicBezTo>
                  <a:cubicBezTo>
                    <a:pt x="8689" y="26370"/>
                    <a:pt x="8726" y="26555"/>
                    <a:pt x="8836" y="26666"/>
                  </a:cubicBezTo>
                  <a:lnTo>
                    <a:pt x="15380" y="31731"/>
                  </a:lnTo>
                  <a:cubicBezTo>
                    <a:pt x="15424" y="31774"/>
                    <a:pt x="15492" y="31792"/>
                    <a:pt x="15564" y="31792"/>
                  </a:cubicBezTo>
                  <a:cubicBezTo>
                    <a:pt x="15615" y="31792"/>
                    <a:pt x="15667" y="31783"/>
                    <a:pt x="15713" y="31768"/>
                  </a:cubicBezTo>
                  <a:cubicBezTo>
                    <a:pt x="15824" y="31731"/>
                    <a:pt x="15861" y="31620"/>
                    <a:pt x="15861" y="31472"/>
                  </a:cubicBezTo>
                  <a:lnTo>
                    <a:pt x="15861" y="14465"/>
                  </a:lnTo>
                  <a:cubicBezTo>
                    <a:pt x="15861" y="14355"/>
                    <a:pt x="15824" y="14244"/>
                    <a:pt x="15713" y="14207"/>
                  </a:cubicBezTo>
                  <a:lnTo>
                    <a:pt x="2404" y="5925"/>
                  </a:lnTo>
                  <a:lnTo>
                    <a:pt x="629" y="232"/>
                  </a:lnTo>
                  <a:cubicBezTo>
                    <a:pt x="598" y="78"/>
                    <a:pt x="465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" name="Google Shape;4695;p64">
              <a:extLst>
                <a:ext uri="{FF2B5EF4-FFF2-40B4-BE49-F238E27FC236}">
                  <a16:creationId xmlns:a16="http://schemas.microsoft.com/office/drawing/2014/main" id="{77A5D2D1-7F20-3D05-87A2-1603DE186260}"/>
                </a:ext>
              </a:extLst>
            </p:cNvPr>
            <p:cNvSpPr/>
            <p:nvPr/>
          </p:nvSpPr>
          <p:spPr>
            <a:xfrm>
              <a:off x="694750" y="2954525"/>
              <a:ext cx="15750" cy="1954850"/>
            </a:xfrm>
            <a:custGeom>
              <a:avLst/>
              <a:gdLst/>
              <a:ahLst/>
              <a:cxnLst/>
              <a:rect l="l" t="t" r="r" b="b"/>
              <a:pathLst>
                <a:path w="630" h="78194" extrusionOk="0">
                  <a:moveTo>
                    <a:pt x="333" y="1"/>
                  </a:moveTo>
                  <a:cubicBezTo>
                    <a:pt x="149" y="1"/>
                    <a:pt x="1" y="149"/>
                    <a:pt x="1" y="334"/>
                  </a:cubicBezTo>
                  <a:lnTo>
                    <a:pt x="1" y="77898"/>
                  </a:lnTo>
                  <a:cubicBezTo>
                    <a:pt x="1" y="78046"/>
                    <a:pt x="149" y="78194"/>
                    <a:pt x="333" y="78194"/>
                  </a:cubicBezTo>
                  <a:cubicBezTo>
                    <a:pt x="481" y="78194"/>
                    <a:pt x="629" y="78046"/>
                    <a:pt x="629" y="77898"/>
                  </a:cubicBezTo>
                  <a:lnTo>
                    <a:pt x="629" y="334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" name="Google Shape;4696;p64">
              <a:extLst>
                <a:ext uri="{FF2B5EF4-FFF2-40B4-BE49-F238E27FC236}">
                  <a16:creationId xmlns:a16="http://schemas.microsoft.com/office/drawing/2014/main" id="{2043E772-3C5D-F00D-7208-5B7794CB1F99}"/>
                </a:ext>
              </a:extLst>
            </p:cNvPr>
            <p:cNvSpPr/>
            <p:nvPr/>
          </p:nvSpPr>
          <p:spPr>
            <a:xfrm>
              <a:off x="758525" y="3878800"/>
              <a:ext cx="223700" cy="15750"/>
            </a:xfrm>
            <a:custGeom>
              <a:avLst/>
              <a:gdLst/>
              <a:ahLst/>
              <a:cxnLst/>
              <a:rect l="l" t="t" r="r" b="b"/>
              <a:pathLst>
                <a:path w="8948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8652" y="629"/>
                  </a:lnTo>
                  <a:cubicBezTo>
                    <a:pt x="8800" y="629"/>
                    <a:pt x="8947" y="481"/>
                    <a:pt x="8947" y="333"/>
                  </a:cubicBezTo>
                  <a:cubicBezTo>
                    <a:pt x="8947" y="149"/>
                    <a:pt x="8800" y="1"/>
                    <a:pt x="8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" name="Google Shape;4697;p64">
              <a:extLst>
                <a:ext uri="{FF2B5EF4-FFF2-40B4-BE49-F238E27FC236}">
                  <a16:creationId xmlns:a16="http://schemas.microsoft.com/office/drawing/2014/main" id="{C35BF94C-9059-7DED-E9D7-8E7BE794E7EB}"/>
                </a:ext>
              </a:extLst>
            </p:cNvPr>
            <p:cNvSpPr/>
            <p:nvPr/>
          </p:nvSpPr>
          <p:spPr>
            <a:xfrm>
              <a:off x="966475" y="3697650"/>
              <a:ext cx="170100" cy="1175700"/>
            </a:xfrm>
            <a:custGeom>
              <a:avLst/>
              <a:gdLst/>
              <a:ahLst/>
              <a:cxnLst/>
              <a:rect l="l" t="t" r="r" b="b"/>
              <a:pathLst>
                <a:path w="6804" h="47028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46731"/>
                  </a:lnTo>
                  <a:cubicBezTo>
                    <a:pt x="1" y="46805"/>
                    <a:pt x="38" y="46879"/>
                    <a:pt x="112" y="46916"/>
                  </a:cubicBezTo>
                  <a:cubicBezTo>
                    <a:pt x="149" y="46990"/>
                    <a:pt x="260" y="47027"/>
                    <a:pt x="334" y="47027"/>
                  </a:cubicBezTo>
                  <a:lnTo>
                    <a:pt x="6471" y="47027"/>
                  </a:lnTo>
                  <a:cubicBezTo>
                    <a:pt x="6656" y="47027"/>
                    <a:pt x="6804" y="46879"/>
                    <a:pt x="6804" y="46731"/>
                  </a:cubicBezTo>
                  <a:cubicBezTo>
                    <a:pt x="6804" y="46547"/>
                    <a:pt x="6656" y="46399"/>
                    <a:pt x="6471" y="46399"/>
                  </a:cubicBezTo>
                  <a:lnTo>
                    <a:pt x="629" y="46399"/>
                  </a:lnTo>
                  <a:lnTo>
                    <a:pt x="629" y="333"/>
                  </a:lnTo>
                  <a:cubicBezTo>
                    <a:pt x="629" y="148"/>
                    <a:pt x="482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" name="Google Shape;4698;p64">
              <a:extLst>
                <a:ext uri="{FF2B5EF4-FFF2-40B4-BE49-F238E27FC236}">
                  <a16:creationId xmlns:a16="http://schemas.microsoft.com/office/drawing/2014/main" id="{F0311B05-E969-038F-5009-B0FD9BED6597}"/>
                </a:ext>
              </a:extLst>
            </p:cNvPr>
            <p:cNvSpPr/>
            <p:nvPr/>
          </p:nvSpPr>
          <p:spPr>
            <a:xfrm>
              <a:off x="794575" y="4078450"/>
              <a:ext cx="187650" cy="332750"/>
            </a:xfrm>
            <a:custGeom>
              <a:avLst/>
              <a:gdLst/>
              <a:ahLst/>
              <a:cxnLst/>
              <a:rect l="l" t="t" r="r" b="b"/>
              <a:pathLst>
                <a:path w="7506" h="13310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014"/>
                  </a:lnTo>
                  <a:cubicBezTo>
                    <a:pt x="0" y="13088"/>
                    <a:pt x="37" y="13162"/>
                    <a:pt x="111" y="13199"/>
                  </a:cubicBezTo>
                  <a:cubicBezTo>
                    <a:pt x="148" y="13273"/>
                    <a:pt x="222" y="13310"/>
                    <a:pt x="296" y="13310"/>
                  </a:cubicBezTo>
                  <a:lnTo>
                    <a:pt x="6840" y="13310"/>
                  </a:lnTo>
                  <a:cubicBezTo>
                    <a:pt x="7025" y="13310"/>
                    <a:pt x="7136" y="13162"/>
                    <a:pt x="7136" y="13014"/>
                  </a:cubicBezTo>
                  <a:cubicBezTo>
                    <a:pt x="7136" y="12829"/>
                    <a:pt x="7025" y="12681"/>
                    <a:pt x="6840" y="12681"/>
                  </a:cubicBezTo>
                  <a:lnTo>
                    <a:pt x="629" y="12681"/>
                  </a:lnTo>
                  <a:lnTo>
                    <a:pt x="629" y="629"/>
                  </a:lnTo>
                  <a:lnTo>
                    <a:pt x="7210" y="629"/>
                  </a:lnTo>
                  <a:cubicBezTo>
                    <a:pt x="7358" y="629"/>
                    <a:pt x="7505" y="481"/>
                    <a:pt x="7505" y="296"/>
                  </a:cubicBezTo>
                  <a:cubicBezTo>
                    <a:pt x="7505" y="148"/>
                    <a:pt x="7358" y="0"/>
                    <a:pt x="7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" name="Google Shape;4699;p64">
              <a:extLst>
                <a:ext uri="{FF2B5EF4-FFF2-40B4-BE49-F238E27FC236}">
                  <a16:creationId xmlns:a16="http://schemas.microsoft.com/office/drawing/2014/main" id="{70114798-42B5-9A52-A0CA-BD152D52ECD4}"/>
                </a:ext>
              </a:extLst>
            </p:cNvPr>
            <p:cNvSpPr/>
            <p:nvPr/>
          </p:nvSpPr>
          <p:spPr>
            <a:xfrm>
              <a:off x="1193850" y="4105250"/>
              <a:ext cx="14825" cy="813375"/>
            </a:xfrm>
            <a:custGeom>
              <a:avLst/>
              <a:gdLst/>
              <a:ahLst/>
              <a:cxnLst/>
              <a:rect l="l" t="t" r="r" b="b"/>
              <a:pathLst>
                <a:path w="593" h="32535" extrusionOk="0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lnTo>
                    <a:pt x="1" y="32239"/>
                  </a:lnTo>
                  <a:cubicBezTo>
                    <a:pt x="1" y="32387"/>
                    <a:pt x="112" y="32535"/>
                    <a:pt x="297" y="32535"/>
                  </a:cubicBezTo>
                  <a:cubicBezTo>
                    <a:pt x="444" y="32535"/>
                    <a:pt x="592" y="32387"/>
                    <a:pt x="592" y="32239"/>
                  </a:cubicBezTo>
                  <a:lnTo>
                    <a:pt x="592" y="333"/>
                  </a:lnTo>
                  <a:cubicBezTo>
                    <a:pt x="592" y="148"/>
                    <a:pt x="444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" name="Google Shape;4700;p64">
              <a:extLst>
                <a:ext uri="{FF2B5EF4-FFF2-40B4-BE49-F238E27FC236}">
                  <a16:creationId xmlns:a16="http://schemas.microsoft.com/office/drawing/2014/main" id="{A7FEA80B-67FF-490D-411C-A47738C42790}"/>
                </a:ext>
              </a:extLst>
            </p:cNvPr>
            <p:cNvSpPr/>
            <p:nvPr/>
          </p:nvSpPr>
          <p:spPr>
            <a:xfrm>
              <a:off x="6377125" y="4105250"/>
              <a:ext cx="15750" cy="857750"/>
            </a:xfrm>
            <a:custGeom>
              <a:avLst/>
              <a:gdLst/>
              <a:ahLst/>
              <a:cxnLst/>
              <a:rect l="l" t="t" r="r" b="b"/>
              <a:pathLst>
                <a:path w="630" h="34310" extrusionOk="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34014"/>
                  </a:lnTo>
                  <a:cubicBezTo>
                    <a:pt x="1" y="34161"/>
                    <a:pt x="149" y="34309"/>
                    <a:pt x="297" y="34309"/>
                  </a:cubicBezTo>
                  <a:cubicBezTo>
                    <a:pt x="481" y="34309"/>
                    <a:pt x="629" y="34161"/>
                    <a:pt x="629" y="34014"/>
                  </a:cubicBezTo>
                  <a:lnTo>
                    <a:pt x="629" y="333"/>
                  </a:lnTo>
                  <a:cubicBezTo>
                    <a:pt x="629" y="148"/>
                    <a:pt x="481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" name="Google Shape;4701;p64">
              <a:extLst>
                <a:ext uri="{FF2B5EF4-FFF2-40B4-BE49-F238E27FC236}">
                  <a16:creationId xmlns:a16="http://schemas.microsoft.com/office/drawing/2014/main" id="{FBC48994-4436-08D4-F410-D87D5E8C0D4B}"/>
                </a:ext>
              </a:extLst>
            </p:cNvPr>
            <p:cNvSpPr/>
            <p:nvPr/>
          </p:nvSpPr>
          <p:spPr>
            <a:xfrm>
              <a:off x="1301075" y="3906075"/>
              <a:ext cx="715400" cy="278475"/>
            </a:xfrm>
            <a:custGeom>
              <a:avLst/>
              <a:gdLst/>
              <a:ahLst/>
              <a:cxnLst/>
              <a:rect l="l" t="t" r="r" b="b"/>
              <a:pathLst>
                <a:path w="28616" h="11139" extrusionOk="0">
                  <a:moveTo>
                    <a:pt x="19941" y="0"/>
                  </a:moveTo>
                  <a:cubicBezTo>
                    <a:pt x="19891" y="0"/>
                    <a:pt x="19835" y="19"/>
                    <a:pt x="19780" y="56"/>
                  </a:cubicBezTo>
                  <a:lnTo>
                    <a:pt x="222" y="10555"/>
                  </a:lnTo>
                  <a:cubicBezTo>
                    <a:pt x="74" y="10629"/>
                    <a:pt x="0" y="10814"/>
                    <a:pt x="74" y="10962"/>
                  </a:cubicBezTo>
                  <a:cubicBezTo>
                    <a:pt x="128" y="11070"/>
                    <a:pt x="242" y="11139"/>
                    <a:pt x="357" y="11139"/>
                  </a:cubicBezTo>
                  <a:cubicBezTo>
                    <a:pt x="399" y="11139"/>
                    <a:pt x="441" y="11130"/>
                    <a:pt x="481" y="11110"/>
                  </a:cubicBezTo>
                  <a:lnTo>
                    <a:pt x="19632" y="832"/>
                  </a:lnTo>
                  <a:lnTo>
                    <a:pt x="19632" y="9372"/>
                  </a:lnTo>
                  <a:cubicBezTo>
                    <a:pt x="19632" y="9483"/>
                    <a:pt x="19669" y="9594"/>
                    <a:pt x="19780" y="9668"/>
                  </a:cubicBezTo>
                  <a:cubicBezTo>
                    <a:pt x="19826" y="9683"/>
                    <a:pt x="19878" y="9692"/>
                    <a:pt x="19929" y="9692"/>
                  </a:cubicBezTo>
                  <a:cubicBezTo>
                    <a:pt x="20000" y="9692"/>
                    <a:pt x="20069" y="9674"/>
                    <a:pt x="20112" y="9631"/>
                  </a:cubicBezTo>
                  <a:lnTo>
                    <a:pt x="28468" y="3087"/>
                  </a:lnTo>
                  <a:cubicBezTo>
                    <a:pt x="28579" y="2976"/>
                    <a:pt x="28616" y="2792"/>
                    <a:pt x="28505" y="2681"/>
                  </a:cubicBezTo>
                  <a:cubicBezTo>
                    <a:pt x="28437" y="2591"/>
                    <a:pt x="28343" y="2542"/>
                    <a:pt x="28246" y="2542"/>
                  </a:cubicBezTo>
                  <a:cubicBezTo>
                    <a:pt x="28183" y="2542"/>
                    <a:pt x="28119" y="2563"/>
                    <a:pt x="28061" y="2607"/>
                  </a:cubicBezTo>
                  <a:lnTo>
                    <a:pt x="20223" y="8744"/>
                  </a:lnTo>
                  <a:lnTo>
                    <a:pt x="20223" y="315"/>
                  </a:lnTo>
                  <a:cubicBezTo>
                    <a:pt x="20223" y="204"/>
                    <a:pt x="20186" y="93"/>
                    <a:pt x="20075" y="56"/>
                  </a:cubicBezTo>
                  <a:cubicBezTo>
                    <a:pt x="20038" y="19"/>
                    <a:pt x="19992" y="0"/>
                    <a:pt x="19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" name="Google Shape;4702;p64">
              <a:extLst>
                <a:ext uri="{FF2B5EF4-FFF2-40B4-BE49-F238E27FC236}">
                  <a16:creationId xmlns:a16="http://schemas.microsoft.com/office/drawing/2014/main" id="{C46089A6-4D1A-A708-D594-02C9AA776841}"/>
                </a:ext>
              </a:extLst>
            </p:cNvPr>
            <p:cNvSpPr/>
            <p:nvPr/>
          </p:nvSpPr>
          <p:spPr>
            <a:xfrm>
              <a:off x="1355600" y="3997100"/>
              <a:ext cx="297650" cy="595025"/>
            </a:xfrm>
            <a:custGeom>
              <a:avLst/>
              <a:gdLst/>
              <a:ahLst/>
              <a:cxnLst/>
              <a:rect l="l" t="t" r="r" b="b"/>
              <a:pathLst>
                <a:path w="11906" h="23801" extrusionOk="0">
                  <a:moveTo>
                    <a:pt x="11572" y="1"/>
                  </a:moveTo>
                  <a:cubicBezTo>
                    <a:pt x="11425" y="1"/>
                    <a:pt x="11277" y="149"/>
                    <a:pt x="11277" y="297"/>
                  </a:cubicBezTo>
                  <a:lnTo>
                    <a:pt x="11277" y="15381"/>
                  </a:lnTo>
                  <a:lnTo>
                    <a:pt x="185" y="23255"/>
                  </a:lnTo>
                  <a:cubicBezTo>
                    <a:pt x="38" y="23329"/>
                    <a:pt x="1" y="23551"/>
                    <a:pt x="112" y="23662"/>
                  </a:cubicBezTo>
                  <a:cubicBezTo>
                    <a:pt x="156" y="23752"/>
                    <a:pt x="242" y="23801"/>
                    <a:pt x="335" y="23801"/>
                  </a:cubicBezTo>
                  <a:cubicBezTo>
                    <a:pt x="396" y="23801"/>
                    <a:pt x="460" y="23780"/>
                    <a:pt x="518" y="23736"/>
                  </a:cubicBezTo>
                  <a:lnTo>
                    <a:pt x="11757" y="15787"/>
                  </a:lnTo>
                  <a:cubicBezTo>
                    <a:pt x="11831" y="15713"/>
                    <a:pt x="11905" y="15640"/>
                    <a:pt x="11905" y="15529"/>
                  </a:cubicBezTo>
                  <a:lnTo>
                    <a:pt x="11905" y="297"/>
                  </a:lnTo>
                  <a:cubicBezTo>
                    <a:pt x="11905" y="149"/>
                    <a:pt x="11757" y="1"/>
                    <a:pt x="11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" name="Google Shape;4703;p64">
              <a:extLst>
                <a:ext uri="{FF2B5EF4-FFF2-40B4-BE49-F238E27FC236}">
                  <a16:creationId xmlns:a16="http://schemas.microsoft.com/office/drawing/2014/main" id="{ED6FE64C-85A1-0F4C-228C-7B523A44198C}"/>
                </a:ext>
              </a:extLst>
            </p:cNvPr>
            <p:cNvSpPr/>
            <p:nvPr/>
          </p:nvSpPr>
          <p:spPr>
            <a:xfrm>
              <a:off x="1882425" y="4069200"/>
              <a:ext cx="14825" cy="206150"/>
            </a:xfrm>
            <a:custGeom>
              <a:avLst/>
              <a:gdLst/>
              <a:ahLst/>
              <a:cxnLst/>
              <a:rect l="l" t="t" r="r" b="b"/>
              <a:pathLst>
                <a:path w="593" h="8246" extrusionOk="0">
                  <a:moveTo>
                    <a:pt x="297" y="1"/>
                  </a:moveTo>
                  <a:cubicBezTo>
                    <a:pt x="112" y="1"/>
                    <a:pt x="1" y="148"/>
                    <a:pt x="1" y="333"/>
                  </a:cubicBezTo>
                  <a:lnTo>
                    <a:pt x="1" y="7912"/>
                  </a:lnTo>
                  <a:cubicBezTo>
                    <a:pt x="1" y="8097"/>
                    <a:pt x="112" y="8245"/>
                    <a:pt x="297" y="8245"/>
                  </a:cubicBezTo>
                  <a:cubicBezTo>
                    <a:pt x="481" y="8245"/>
                    <a:pt x="592" y="8097"/>
                    <a:pt x="592" y="7912"/>
                  </a:cubicBezTo>
                  <a:lnTo>
                    <a:pt x="592" y="333"/>
                  </a:lnTo>
                  <a:cubicBezTo>
                    <a:pt x="592" y="148"/>
                    <a:pt x="481" y="1"/>
                    <a:pt x="2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" name="Google Shape;4704;p64">
              <a:extLst>
                <a:ext uri="{FF2B5EF4-FFF2-40B4-BE49-F238E27FC236}">
                  <a16:creationId xmlns:a16="http://schemas.microsoft.com/office/drawing/2014/main" id="{621B47D5-56FF-387A-1A51-6AEED24D723B}"/>
                </a:ext>
              </a:extLst>
            </p:cNvPr>
            <p:cNvSpPr/>
            <p:nvPr/>
          </p:nvSpPr>
          <p:spPr>
            <a:xfrm>
              <a:off x="3261425" y="5005475"/>
              <a:ext cx="265300" cy="191150"/>
            </a:xfrm>
            <a:custGeom>
              <a:avLst/>
              <a:gdLst/>
              <a:ahLst/>
              <a:cxnLst/>
              <a:rect l="l" t="t" r="r" b="b"/>
              <a:pathLst>
                <a:path w="10612" h="7646" extrusionOk="0">
                  <a:moveTo>
                    <a:pt x="5879" y="1"/>
                  </a:moveTo>
                  <a:lnTo>
                    <a:pt x="851" y="6397"/>
                  </a:lnTo>
                  <a:cubicBezTo>
                    <a:pt x="851" y="6397"/>
                    <a:pt x="1" y="7395"/>
                    <a:pt x="1517" y="7580"/>
                  </a:cubicBezTo>
                  <a:cubicBezTo>
                    <a:pt x="2022" y="7629"/>
                    <a:pt x="3201" y="7646"/>
                    <a:pt x="4548" y="7646"/>
                  </a:cubicBezTo>
                  <a:cubicBezTo>
                    <a:pt x="7243" y="7646"/>
                    <a:pt x="10612" y="7580"/>
                    <a:pt x="10612" y="7580"/>
                  </a:cubicBezTo>
                  <a:lnTo>
                    <a:pt x="10612" y="999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" name="Google Shape;4705;p64">
              <a:extLst>
                <a:ext uri="{FF2B5EF4-FFF2-40B4-BE49-F238E27FC236}">
                  <a16:creationId xmlns:a16="http://schemas.microsoft.com/office/drawing/2014/main" id="{1AA39AD4-7F34-1EC5-D0B2-3A469C317C23}"/>
                </a:ext>
              </a:extLst>
            </p:cNvPr>
            <p:cNvSpPr/>
            <p:nvPr/>
          </p:nvSpPr>
          <p:spPr>
            <a:xfrm>
              <a:off x="3268825" y="4997850"/>
              <a:ext cx="265300" cy="206375"/>
            </a:xfrm>
            <a:custGeom>
              <a:avLst/>
              <a:gdLst/>
              <a:ahLst/>
              <a:cxnLst/>
              <a:rect l="l" t="t" r="r" b="b"/>
              <a:pathLst>
                <a:path w="10612" h="8255" extrusionOk="0">
                  <a:moveTo>
                    <a:pt x="5724" y="640"/>
                  </a:moveTo>
                  <a:lnTo>
                    <a:pt x="9983" y="1563"/>
                  </a:lnTo>
                  <a:lnTo>
                    <a:pt x="9983" y="7566"/>
                  </a:lnTo>
                  <a:lnTo>
                    <a:pt x="9983" y="7566"/>
                  </a:lnTo>
                  <a:cubicBezTo>
                    <a:pt x="9629" y="7580"/>
                    <a:pt x="9021" y="7603"/>
                    <a:pt x="8282" y="7626"/>
                  </a:cubicBezTo>
                  <a:cubicBezTo>
                    <a:pt x="7099" y="7626"/>
                    <a:pt x="5583" y="7663"/>
                    <a:pt x="4252" y="7663"/>
                  </a:cubicBezTo>
                  <a:cubicBezTo>
                    <a:pt x="2921" y="7663"/>
                    <a:pt x="1738" y="7626"/>
                    <a:pt x="1258" y="7589"/>
                  </a:cubicBezTo>
                  <a:cubicBezTo>
                    <a:pt x="925" y="7552"/>
                    <a:pt x="777" y="7441"/>
                    <a:pt x="703" y="7404"/>
                  </a:cubicBezTo>
                  <a:cubicBezTo>
                    <a:pt x="629" y="7330"/>
                    <a:pt x="629" y="7330"/>
                    <a:pt x="629" y="7256"/>
                  </a:cubicBezTo>
                  <a:cubicBezTo>
                    <a:pt x="629" y="7219"/>
                    <a:pt x="666" y="7109"/>
                    <a:pt x="703" y="7035"/>
                  </a:cubicBezTo>
                  <a:lnTo>
                    <a:pt x="777" y="6924"/>
                  </a:lnTo>
                  <a:lnTo>
                    <a:pt x="777" y="6887"/>
                  </a:lnTo>
                  <a:lnTo>
                    <a:pt x="5724" y="640"/>
                  </a:lnTo>
                  <a:close/>
                  <a:moveTo>
                    <a:pt x="5596" y="0"/>
                  </a:moveTo>
                  <a:cubicBezTo>
                    <a:pt x="5507" y="0"/>
                    <a:pt x="5422" y="61"/>
                    <a:pt x="5361" y="121"/>
                  </a:cubicBezTo>
                  <a:lnTo>
                    <a:pt x="296" y="6517"/>
                  </a:lnTo>
                  <a:lnTo>
                    <a:pt x="308" y="6525"/>
                  </a:lnTo>
                  <a:lnTo>
                    <a:pt x="308" y="6525"/>
                  </a:lnTo>
                  <a:cubicBezTo>
                    <a:pt x="268" y="6548"/>
                    <a:pt x="208" y="6620"/>
                    <a:pt x="149" y="6739"/>
                  </a:cubicBezTo>
                  <a:cubicBezTo>
                    <a:pt x="112" y="6850"/>
                    <a:pt x="1" y="7035"/>
                    <a:pt x="1" y="7256"/>
                  </a:cubicBezTo>
                  <a:cubicBezTo>
                    <a:pt x="1" y="7478"/>
                    <a:pt x="112" y="7737"/>
                    <a:pt x="296" y="7885"/>
                  </a:cubicBezTo>
                  <a:cubicBezTo>
                    <a:pt x="518" y="8033"/>
                    <a:pt x="814" y="8144"/>
                    <a:pt x="1184" y="8181"/>
                  </a:cubicBezTo>
                  <a:cubicBezTo>
                    <a:pt x="1738" y="8255"/>
                    <a:pt x="2884" y="8255"/>
                    <a:pt x="4252" y="8255"/>
                  </a:cubicBezTo>
                  <a:cubicBezTo>
                    <a:pt x="6951" y="8255"/>
                    <a:pt x="10316" y="8181"/>
                    <a:pt x="10316" y="8181"/>
                  </a:cubicBezTo>
                  <a:cubicBezTo>
                    <a:pt x="10463" y="8181"/>
                    <a:pt x="10611" y="8033"/>
                    <a:pt x="10611" y="7885"/>
                  </a:cubicBezTo>
                  <a:lnTo>
                    <a:pt x="10611" y="1304"/>
                  </a:lnTo>
                  <a:cubicBezTo>
                    <a:pt x="10611" y="1193"/>
                    <a:pt x="10500" y="1045"/>
                    <a:pt x="10352" y="1008"/>
                  </a:cubicBezTo>
                  <a:lnTo>
                    <a:pt x="5657" y="10"/>
                  </a:lnTo>
                  <a:cubicBezTo>
                    <a:pt x="5637" y="3"/>
                    <a:pt x="5617" y="0"/>
                    <a:pt x="55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" name="Google Shape;4706;p64">
              <a:extLst>
                <a:ext uri="{FF2B5EF4-FFF2-40B4-BE49-F238E27FC236}">
                  <a16:creationId xmlns:a16="http://schemas.microsoft.com/office/drawing/2014/main" id="{577A07D5-6B72-2983-89B9-5F5B5D92AA50}"/>
                </a:ext>
              </a:extLst>
            </p:cNvPr>
            <p:cNvSpPr/>
            <p:nvPr/>
          </p:nvSpPr>
          <p:spPr>
            <a:xfrm>
              <a:off x="3389900" y="4063650"/>
              <a:ext cx="271775" cy="1028750"/>
            </a:xfrm>
            <a:custGeom>
              <a:avLst/>
              <a:gdLst/>
              <a:ahLst/>
              <a:cxnLst/>
              <a:rect l="l" t="t" r="r" b="b"/>
              <a:pathLst>
                <a:path w="10871" h="41150" extrusionOk="0">
                  <a:moveTo>
                    <a:pt x="297" y="1"/>
                  </a:moveTo>
                  <a:lnTo>
                    <a:pt x="1" y="39264"/>
                  </a:lnTo>
                  <a:cubicBezTo>
                    <a:pt x="1" y="40299"/>
                    <a:pt x="851" y="41149"/>
                    <a:pt x="1886" y="41149"/>
                  </a:cubicBezTo>
                  <a:lnTo>
                    <a:pt x="3365" y="41149"/>
                  </a:lnTo>
                  <a:cubicBezTo>
                    <a:pt x="4289" y="41149"/>
                    <a:pt x="5066" y="40484"/>
                    <a:pt x="5214" y="39559"/>
                  </a:cubicBezTo>
                  <a:lnTo>
                    <a:pt x="10870" y="3883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" name="Google Shape;4707;p64">
              <a:extLst>
                <a:ext uri="{FF2B5EF4-FFF2-40B4-BE49-F238E27FC236}">
                  <a16:creationId xmlns:a16="http://schemas.microsoft.com/office/drawing/2014/main" id="{154FC616-E616-4905-085B-8741C89DF282}"/>
                </a:ext>
              </a:extLst>
            </p:cNvPr>
            <p:cNvSpPr/>
            <p:nvPr/>
          </p:nvSpPr>
          <p:spPr>
            <a:xfrm>
              <a:off x="3382525" y="4055650"/>
              <a:ext cx="287450" cy="1044125"/>
            </a:xfrm>
            <a:custGeom>
              <a:avLst/>
              <a:gdLst/>
              <a:ahLst/>
              <a:cxnLst/>
              <a:rect l="l" t="t" r="r" b="b"/>
              <a:pathLst>
                <a:path w="11498" h="41765" extrusionOk="0">
                  <a:moveTo>
                    <a:pt x="921" y="777"/>
                  </a:moveTo>
                  <a:lnTo>
                    <a:pt x="10832" y="4388"/>
                  </a:lnTo>
                  <a:lnTo>
                    <a:pt x="5213" y="39842"/>
                  </a:lnTo>
                  <a:cubicBezTo>
                    <a:pt x="5102" y="40619"/>
                    <a:pt x="4437" y="41173"/>
                    <a:pt x="3660" y="41173"/>
                  </a:cubicBezTo>
                  <a:lnTo>
                    <a:pt x="2181" y="41173"/>
                  </a:lnTo>
                  <a:cubicBezTo>
                    <a:pt x="1331" y="41173"/>
                    <a:pt x="629" y="40471"/>
                    <a:pt x="629" y="39584"/>
                  </a:cubicBezTo>
                  <a:lnTo>
                    <a:pt x="921" y="777"/>
                  </a:lnTo>
                  <a:close/>
                  <a:moveTo>
                    <a:pt x="597" y="1"/>
                  </a:moveTo>
                  <a:cubicBezTo>
                    <a:pt x="543" y="1"/>
                    <a:pt x="487" y="19"/>
                    <a:pt x="444" y="62"/>
                  </a:cubicBezTo>
                  <a:cubicBezTo>
                    <a:pt x="333" y="99"/>
                    <a:pt x="296" y="210"/>
                    <a:pt x="296" y="321"/>
                  </a:cubicBezTo>
                  <a:lnTo>
                    <a:pt x="0" y="39584"/>
                  </a:lnTo>
                  <a:cubicBezTo>
                    <a:pt x="0" y="40804"/>
                    <a:pt x="961" y="41765"/>
                    <a:pt x="2181" y="41765"/>
                  </a:cubicBezTo>
                  <a:lnTo>
                    <a:pt x="3660" y="41765"/>
                  </a:lnTo>
                  <a:cubicBezTo>
                    <a:pt x="4732" y="41765"/>
                    <a:pt x="5657" y="40989"/>
                    <a:pt x="5804" y="39953"/>
                  </a:cubicBezTo>
                  <a:lnTo>
                    <a:pt x="11461" y="4240"/>
                  </a:lnTo>
                  <a:cubicBezTo>
                    <a:pt x="11498" y="4092"/>
                    <a:pt x="11424" y="3944"/>
                    <a:pt x="11276" y="3907"/>
                  </a:cubicBezTo>
                  <a:lnTo>
                    <a:pt x="703" y="25"/>
                  </a:lnTo>
                  <a:cubicBezTo>
                    <a:pt x="672" y="10"/>
                    <a:pt x="635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" name="Google Shape;4708;p64">
              <a:extLst>
                <a:ext uri="{FF2B5EF4-FFF2-40B4-BE49-F238E27FC236}">
                  <a16:creationId xmlns:a16="http://schemas.microsoft.com/office/drawing/2014/main" id="{DC3CF678-7FFE-1BF0-8C25-BB73997B7A8D}"/>
                </a:ext>
              </a:extLst>
            </p:cNvPr>
            <p:cNvSpPr/>
            <p:nvPr/>
          </p:nvSpPr>
          <p:spPr>
            <a:xfrm>
              <a:off x="3397300" y="3850150"/>
              <a:ext cx="427050" cy="427050"/>
            </a:xfrm>
            <a:custGeom>
              <a:avLst/>
              <a:gdLst/>
              <a:ahLst/>
              <a:cxnLst/>
              <a:rect l="l" t="t" r="r" b="b"/>
              <a:pathLst>
                <a:path w="17082" h="17082" extrusionOk="0">
                  <a:moveTo>
                    <a:pt x="8541" y="1"/>
                  </a:moveTo>
                  <a:cubicBezTo>
                    <a:pt x="3846" y="1"/>
                    <a:pt x="1" y="3809"/>
                    <a:pt x="1" y="8541"/>
                  </a:cubicBezTo>
                  <a:cubicBezTo>
                    <a:pt x="1" y="13236"/>
                    <a:pt x="3846" y="17081"/>
                    <a:pt x="8541" y="17081"/>
                  </a:cubicBezTo>
                  <a:cubicBezTo>
                    <a:pt x="13273" y="17081"/>
                    <a:pt x="17081" y="13236"/>
                    <a:pt x="17081" y="8541"/>
                  </a:cubicBezTo>
                  <a:cubicBezTo>
                    <a:pt x="17081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" name="Google Shape;4709;p64">
              <a:extLst>
                <a:ext uri="{FF2B5EF4-FFF2-40B4-BE49-F238E27FC236}">
                  <a16:creationId xmlns:a16="http://schemas.microsoft.com/office/drawing/2014/main" id="{B9F29DBD-5A8B-1C1E-8313-6404174A06ED}"/>
                </a:ext>
              </a:extLst>
            </p:cNvPr>
            <p:cNvSpPr/>
            <p:nvPr/>
          </p:nvSpPr>
          <p:spPr>
            <a:xfrm>
              <a:off x="3389900" y="3841825"/>
              <a:ext cx="442750" cy="442750"/>
            </a:xfrm>
            <a:custGeom>
              <a:avLst/>
              <a:gdLst/>
              <a:ahLst/>
              <a:cxnLst/>
              <a:rect l="l" t="t" r="r" b="b"/>
              <a:pathLst>
                <a:path w="17710" h="17710" extrusionOk="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2" y="17081"/>
                    <a:pt x="4511" y="16194"/>
                    <a:pt x="3032" y="14678"/>
                  </a:cubicBezTo>
                  <a:cubicBezTo>
                    <a:pt x="1554" y="13199"/>
                    <a:pt x="629" y="11129"/>
                    <a:pt x="629" y="8874"/>
                  </a:cubicBezTo>
                  <a:cubicBezTo>
                    <a:pt x="629" y="6582"/>
                    <a:pt x="1554" y="4548"/>
                    <a:pt x="3032" y="3032"/>
                  </a:cubicBezTo>
                  <a:cubicBezTo>
                    <a:pt x="4511" y="1554"/>
                    <a:pt x="6582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7" y="1"/>
                    <a:pt x="1" y="3994"/>
                    <a:pt x="1" y="8874"/>
                  </a:cubicBezTo>
                  <a:cubicBezTo>
                    <a:pt x="1" y="13754"/>
                    <a:pt x="3957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" name="Google Shape;4710;p64">
              <a:extLst>
                <a:ext uri="{FF2B5EF4-FFF2-40B4-BE49-F238E27FC236}">
                  <a16:creationId xmlns:a16="http://schemas.microsoft.com/office/drawing/2014/main" id="{3A4CD33A-E17D-1B65-5885-CC1EFD9F4347}"/>
                </a:ext>
              </a:extLst>
            </p:cNvPr>
            <p:cNvSpPr/>
            <p:nvPr/>
          </p:nvSpPr>
          <p:spPr>
            <a:xfrm>
              <a:off x="4143175" y="5005475"/>
              <a:ext cx="265300" cy="191150"/>
            </a:xfrm>
            <a:custGeom>
              <a:avLst/>
              <a:gdLst/>
              <a:ahLst/>
              <a:cxnLst/>
              <a:rect l="l" t="t" r="r" b="b"/>
              <a:pathLst>
                <a:path w="10612" h="7646" extrusionOk="0">
                  <a:moveTo>
                    <a:pt x="4733" y="1"/>
                  </a:moveTo>
                  <a:lnTo>
                    <a:pt x="1" y="999"/>
                  </a:lnTo>
                  <a:lnTo>
                    <a:pt x="1" y="7580"/>
                  </a:lnTo>
                  <a:cubicBezTo>
                    <a:pt x="1" y="7580"/>
                    <a:pt x="3369" y="7646"/>
                    <a:pt x="6064" y="7646"/>
                  </a:cubicBezTo>
                  <a:cubicBezTo>
                    <a:pt x="7411" y="7646"/>
                    <a:pt x="8590" y="7629"/>
                    <a:pt x="9096" y="7580"/>
                  </a:cubicBezTo>
                  <a:cubicBezTo>
                    <a:pt x="10611" y="7395"/>
                    <a:pt x="9761" y="6397"/>
                    <a:pt x="9761" y="6397"/>
                  </a:cubicBezTo>
                  <a:lnTo>
                    <a:pt x="47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" name="Google Shape;4711;p64">
              <a:extLst>
                <a:ext uri="{FF2B5EF4-FFF2-40B4-BE49-F238E27FC236}">
                  <a16:creationId xmlns:a16="http://schemas.microsoft.com/office/drawing/2014/main" id="{D2E6A989-851F-C8E7-42F7-9255C889EB96}"/>
                </a:ext>
              </a:extLst>
            </p:cNvPr>
            <p:cNvSpPr/>
            <p:nvPr/>
          </p:nvSpPr>
          <p:spPr>
            <a:xfrm>
              <a:off x="4135800" y="4997850"/>
              <a:ext cx="265275" cy="206375"/>
            </a:xfrm>
            <a:custGeom>
              <a:avLst/>
              <a:gdLst/>
              <a:ahLst/>
              <a:cxnLst/>
              <a:rect l="l" t="t" r="r" b="b"/>
              <a:pathLst>
                <a:path w="10611" h="8255" extrusionOk="0">
                  <a:moveTo>
                    <a:pt x="4887" y="640"/>
                  </a:moveTo>
                  <a:lnTo>
                    <a:pt x="9797" y="6887"/>
                  </a:lnTo>
                  <a:lnTo>
                    <a:pt x="9834" y="6887"/>
                  </a:lnTo>
                  <a:cubicBezTo>
                    <a:pt x="9834" y="6887"/>
                    <a:pt x="9871" y="6961"/>
                    <a:pt x="9908" y="7035"/>
                  </a:cubicBezTo>
                  <a:cubicBezTo>
                    <a:pt x="9945" y="7109"/>
                    <a:pt x="9982" y="7219"/>
                    <a:pt x="9982" y="7256"/>
                  </a:cubicBezTo>
                  <a:cubicBezTo>
                    <a:pt x="9982" y="7330"/>
                    <a:pt x="9982" y="7330"/>
                    <a:pt x="9908" y="7404"/>
                  </a:cubicBezTo>
                  <a:cubicBezTo>
                    <a:pt x="9834" y="7441"/>
                    <a:pt x="9686" y="7552"/>
                    <a:pt x="9354" y="7589"/>
                  </a:cubicBezTo>
                  <a:cubicBezTo>
                    <a:pt x="8873" y="7626"/>
                    <a:pt x="7690" y="7663"/>
                    <a:pt x="6359" y="7663"/>
                  </a:cubicBezTo>
                  <a:cubicBezTo>
                    <a:pt x="5028" y="7663"/>
                    <a:pt x="3512" y="7626"/>
                    <a:pt x="2329" y="7626"/>
                  </a:cubicBezTo>
                  <a:cubicBezTo>
                    <a:pt x="1564" y="7602"/>
                    <a:pt x="938" y="7578"/>
                    <a:pt x="592" y="7564"/>
                  </a:cubicBezTo>
                  <a:lnTo>
                    <a:pt x="592" y="7564"/>
                  </a:lnTo>
                  <a:lnTo>
                    <a:pt x="592" y="1563"/>
                  </a:lnTo>
                  <a:lnTo>
                    <a:pt x="4887" y="640"/>
                  </a:lnTo>
                  <a:close/>
                  <a:moveTo>
                    <a:pt x="5015" y="0"/>
                  </a:moveTo>
                  <a:cubicBezTo>
                    <a:pt x="4995" y="0"/>
                    <a:pt x="4975" y="3"/>
                    <a:pt x="4954" y="10"/>
                  </a:cubicBezTo>
                  <a:lnTo>
                    <a:pt x="222" y="1008"/>
                  </a:lnTo>
                  <a:cubicBezTo>
                    <a:pt x="111" y="1045"/>
                    <a:pt x="0" y="1193"/>
                    <a:pt x="0" y="1304"/>
                  </a:cubicBezTo>
                  <a:lnTo>
                    <a:pt x="0" y="7885"/>
                  </a:lnTo>
                  <a:cubicBezTo>
                    <a:pt x="0" y="8033"/>
                    <a:pt x="111" y="8181"/>
                    <a:pt x="296" y="8181"/>
                  </a:cubicBezTo>
                  <a:cubicBezTo>
                    <a:pt x="296" y="8181"/>
                    <a:pt x="3660" y="8255"/>
                    <a:pt x="6359" y="8255"/>
                  </a:cubicBezTo>
                  <a:cubicBezTo>
                    <a:pt x="7690" y="8255"/>
                    <a:pt x="8873" y="8255"/>
                    <a:pt x="9428" y="8181"/>
                  </a:cubicBezTo>
                  <a:cubicBezTo>
                    <a:pt x="9797" y="8144"/>
                    <a:pt x="10093" y="8033"/>
                    <a:pt x="10278" y="7885"/>
                  </a:cubicBezTo>
                  <a:cubicBezTo>
                    <a:pt x="10500" y="7737"/>
                    <a:pt x="10611" y="7478"/>
                    <a:pt x="10611" y="7256"/>
                  </a:cubicBezTo>
                  <a:cubicBezTo>
                    <a:pt x="10611" y="7035"/>
                    <a:pt x="10500" y="6850"/>
                    <a:pt x="10426" y="6739"/>
                  </a:cubicBezTo>
                  <a:cubicBezTo>
                    <a:pt x="10352" y="6591"/>
                    <a:pt x="10315" y="6517"/>
                    <a:pt x="10278" y="6517"/>
                  </a:cubicBezTo>
                  <a:lnTo>
                    <a:pt x="5250" y="121"/>
                  </a:lnTo>
                  <a:cubicBezTo>
                    <a:pt x="5190" y="61"/>
                    <a:pt x="5105" y="0"/>
                    <a:pt x="5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" name="Google Shape;4712;p64">
              <a:extLst>
                <a:ext uri="{FF2B5EF4-FFF2-40B4-BE49-F238E27FC236}">
                  <a16:creationId xmlns:a16="http://schemas.microsoft.com/office/drawing/2014/main" id="{072CAA16-83C8-6BE0-5783-0BC9FC791DE1}"/>
                </a:ext>
              </a:extLst>
            </p:cNvPr>
            <p:cNvSpPr/>
            <p:nvPr/>
          </p:nvSpPr>
          <p:spPr>
            <a:xfrm>
              <a:off x="4008250" y="4063650"/>
              <a:ext cx="271750" cy="1028750"/>
            </a:xfrm>
            <a:custGeom>
              <a:avLst/>
              <a:gdLst/>
              <a:ahLst/>
              <a:cxnLst/>
              <a:rect l="l" t="t" r="r" b="b"/>
              <a:pathLst>
                <a:path w="10870" h="41150" extrusionOk="0">
                  <a:moveTo>
                    <a:pt x="10574" y="1"/>
                  </a:moveTo>
                  <a:lnTo>
                    <a:pt x="0" y="3883"/>
                  </a:lnTo>
                  <a:lnTo>
                    <a:pt x="5657" y="39559"/>
                  </a:lnTo>
                  <a:cubicBezTo>
                    <a:pt x="5805" y="40484"/>
                    <a:pt x="6581" y="41149"/>
                    <a:pt x="7505" y="41149"/>
                  </a:cubicBezTo>
                  <a:lnTo>
                    <a:pt x="8984" y="41149"/>
                  </a:lnTo>
                  <a:cubicBezTo>
                    <a:pt x="10019" y="41149"/>
                    <a:pt x="10870" y="40299"/>
                    <a:pt x="10870" y="39264"/>
                  </a:cubicBezTo>
                  <a:lnTo>
                    <a:pt x="105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" name="Google Shape;4713;p64">
              <a:extLst>
                <a:ext uri="{FF2B5EF4-FFF2-40B4-BE49-F238E27FC236}">
                  <a16:creationId xmlns:a16="http://schemas.microsoft.com/office/drawing/2014/main" id="{2E0D669C-B889-E788-3C82-D6270C8D3325}"/>
                </a:ext>
              </a:extLst>
            </p:cNvPr>
            <p:cNvSpPr/>
            <p:nvPr/>
          </p:nvSpPr>
          <p:spPr>
            <a:xfrm>
              <a:off x="3999925" y="4055650"/>
              <a:ext cx="287475" cy="1044125"/>
            </a:xfrm>
            <a:custGeom>
              <a:avLst/>
              <a:gdLst/>
              <a:ahLst/>
              <a:cxnLst/>
              <a:rect l="l" t="t" r="r" b="b"/>
              <a:pathLst>
                <a:path w="11499" h="41765" extrusionOk="0">
                  <a:moveTo>
                    <a:pt x="10577" y="764"/>
                  </a:moveTo>
                  <a:lnTo>
                    <a:pt x="10870" y="39584"/>
                  </a:lnTo>
                  <a:cubicBezTo>
                    <a:pt x="10870" y="40471"/>
                    <a:pt x="10167" y="41173"/>
                    <a:pt x="9317" y="41173"/>
                  </a:cubicBezTo>
                  <a:lnTo>
                    <a:pt x="7838" y="41173"/>
                  </a:lnTo>
                  <a:cubicBezTo>
                    <a:pt x="7062" y="41173"/>
                    <a:pt x="6396" y="40619"/>
                    <a:pt x="6285" y="39842"/>
                  </a:cubicBezTo>
                  <a:lnTo>
                    <a:pt x="666" y="4388"/>
                  </a:lnTo>
                  <a:lnTo>
                    <a:pt x="10577" y="764"/>
                  </a:lnTo>
                  <a:close/>
                  <a:moveTo>
                    <a:pt x="10902" y="1"/>
                  </a:moveTo>
                  <a:cubicBezTo>
                    <a:pt x="10863" y="1"/>
                    <a:pt x="10827" y="10"/>
                    <a:pt x="10796" y="25"/>
                  </a:cubicBezTo>
                  <a:lnTo>
                    <a:pt x="222" y="3907"/>
                  </a:lnTo>
                  <a:cubicBezTo>
                    <a:pt x="74" y="3944"/>
                    <a:pt x="0" y="4092"/>
                    <a:pt x="37" y="4240"/>
                  </a:cubicBezTo>
                  <a:lnTo>
                    <a:pt x="5657" y="39953"/>
                  </a:lnTo>
                  <a:cubicBezTo>
                    <a:pt x="5842" y="40989"/>
                    <a:pt x="6766" y="41765"/>
                    <a:pt x="7838" y="41765"/>
                  </a:cubicBezTo>
                  <a:lnTo>
                    <a:pt x="9317" y="41765"/>
                  </a:lnTo>
                  <a:cubicBezTo>
                    <a:pt x="10500" y="41765"/>
                    <a:pt x="11498" y="40804"/>
                    <a:pt x="11498" y="39584"/>
                  </a:cubicBezTo>
                  <a:lnTo>
                    <a:pt x="11203" y="321"/>
                  </a:lnTo>
                  <a:cubicBezTo>
                    <a:pt x="11203" y="210"/>
                    <a:pt x="11129" y="99"/>
                    <a:pt x="11055" y="62"/>
                  </a:cubicBezTo>
                  <a:cubicBezTo>
                    <a:pt x="11011" y="19"/>
                    <a:pt x="10955" y="1"/>
                    <a:pt x="10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" name="Google Shape;4714;p64">
              <a:extLst>
                <a:ext uri="{FF2B5EF4-FFF2-40B4-BE49-F238E27FC236}">
                  <a16:creationId xmlns:a16="http://schemas.microsoft.com/office/drawing/2014/main" id="{30A70144-BAD1-8185-817D-ED872684FBDB}"/>
                </a:ext>
              </a:extLst>
            </p:cNvPr>
            <p:cNvSpPr/>
            <p:nvPr/>
          </p:nvSpPr>
          <p:spPr>
            <a:xfrm>
              <a:off x="3844650" y="3850150"/>
              <a:ext cx="427950" cy="427050"/>
            </a:xfrm>
            <a:custGeom>
              <a:avLst/>
              <a:gdLst/>
              <a:ahLst/>
              <a:cxnLst/>
              <a:rect l="l" t="t" r="r" b="b"/>
              <a:pathLst>
                <a:path w="17118" h="17082" extrusionOk="0">
                  <a:moveTo>
                    <a:pt x="8541" y="1"/>
                  </a:moveTo>
                  <a:cubicBezTo>
                    <a:pt x="3845" y="1"/>
                    <a:pt x="0" y="3809"/>
                    <a:pt x="0" y="8541"/>
                  </a:cubicBezTo>
                  <a:cubicBezTo>
                    <a:pt x="0" y="13236"/>
                    <a:pt x="3845" y="17081"/>
                    <a:pt x="8541" y="17081"/>
                  </a:cubicBezTo>
                  <a:cubicBezTo>
                    <a:pt x="13273" y="17081"/>
                    <a:pt x="17118" y="13236"/>
                    <a:pt x="17118" y="8541"/>
                  </a:cubicBezTo>
                  <a:cubicBezTo>
                    <a:pt x="17118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" name="Google Shape;4715;p64">
              <a:extLst>
                <a:ext uri="{FF2B5EF4-FFF2-40B4-BE49-F238E27FC236}">
                  <a16:creationId xmlns:a16="http://schemas.microsoft.com/office/drawing/2014/main" id="{9CCE755C-BA45-F88F-D5B3-BE4E99761FB0}"/>
                </a:ext>
              </a:extLst>
            </p:cNvPr>
            <p:cNvSpPr/>
            <p:nvPr/>
          </p:nvSpPr>
          <p:spPr>
            <a:xfrm>
              <a:off x="3837250" y="3841825"/>
              <a:ext cx="442750" cy="442750"/>
            </a:xfrm>
            <a:custGeom>
              <a:avLst/>
              <a:gdLst/>
              <a:ahLst/>
              <a:cxnLst/>
              <a:rect l="l" t="t" r="r" b="b"/>
              <a:pathLst>
                <a:path w="17710" h="17710" extrusionOk="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1" y="17081"/>
                    <a:pt x="4511" y="16194"/>
                    <a:pt x="3032" y="14678"/>
                  </a:cubicBezTo>
                  <a:cubicBezTo>
                    <a:pt x="1553" y="13199"/>
                    <a:pt x="629" y="11129"/>
                    <a:pt x="629" y="8874"/>
                  </a:cubicBezTo>
                  <a:cubicBezTo>
                    <a:pt x="629" y="6582"/>
                    <a:pt x="1553" y="4548"/>
                    <a:pt x="3032" y="3032"/>
                  </a:cubicBezTo>
                  <a:cubicBezTo>
                    <a:pt x="4511" y="1554"/>
                    <a:pt x="6581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6" y="1"/>
                    <a:pt x="1" y="3994"/>
                    <a:pt x="1" y="8874"/>
                  </a:cubicBezTo>
                  <a:cubicBezTo>
                    <a:pt x="1" y="13754"/>
                    <a:pt x="3956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" name="Google Shape;4716;p64">
              <a:extLst>
                <a:ext uri="{FF2B5EF4-FFF2-40B4-BE49-F238E27FC236}">
                  <a16:creationId xmlns:a16="http://schemas.microsoft.com/office/drawing/2014/main" id="{6545E2C2-06D7-E096-26DA-330AB725D689}"/>
                </a:ext>
              </a:extLst>
            </p:cNvPr>
            <p:cNvSpPr/>
            <p:nvPr/>
          </p:nvSpPr>
          <p:spPr>
            <a:xfrm>
              <a:off x="3685675" y="2397200"/>
              <a:ext cx="332750" cy="450150"/>
            </a:xfrm>
            <a:custGeom>
              <a:avLst/>
              <a:gdLst/>
              <a:ahLst/>
              <a:cxnLst/>
              <a:rect l="l" t="t" r="r" b="b"/>
              <a:pathLst>
                <a:path w="13310" h="18006" extrusionOk="0">
                  <a:moveTo>
                    <a:pt x="6433" y="1"/>
                  </a:moveTo>
                  <a:cubicBezTo>
                    <a:pt x="5657" y="1"/>
                    <a:pt x="4881" y="112"/>
                    <a:pt x="4252" y="333"/>
                  </a:cubicBezTo>
                  <a:cubicBezTo>
                    <a:pt x="0" y="2034"/>
                    <a:pt x="1442" y="9280"/>
                    <a:pt x="2034" y="12755"/>
                  </a:cubicBezTo>
                  <a:cubicBezTo>
                    <a:pt x="2516" y="15718"/>
                    <a:pt x="5405" y="18006"/>
                    <a:pt x="8369" y="18006"/>
                  </a:cubicBezTo>
                  <a:cubicBezTo>
                    <a:pt x="8586" y="18006"/>
                    <a:pt x="8804" y="17994"/>
                    <a:pt x="9021" y="17968"/>
                  </a:cubicBezTo>
                  <a:cubicBezTo>
                    <a:pt x="13125" y="17525"/>
                    <a:pt x="13310" y="12534"/>
                    <a:pt x="13162" y="9391"/>
                  </a:cubicBezTo>
                  <a:cubicBezTo>
                    <a:pt x="12903" y="4770"/>
                    <a:pt x="12090" y="38"/>
                    <a:pt x="64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" name="Google Shape;4717;p64">
              <a:extLst>
                <a:ext uri="{FF2B5EF4-FFF2-40B4-BE49-F238E27FC236}">
                  <a16:creationId xmlns:a16="http://schemas.microsoft.com/office/drawing/2014/main" id="{6D4638DE-BB67-845E-DCDA-EC9E04C22A51}"/>
                </a:ext>
              </a:extLst>
            </p:cNvPr>
            <p:cNvSpPr/>
            <p:nvPr/>
          </p:nvSpPr>
          <p:spPr>
            <a:xfrm>
              <a:off x="3710625" y="2388875"/>
              <a:ext cx="312425" cy="466800"/>
            </a:xfrm>
            <a:custGeom>
              <a:avLst/>
              <a:gdLst/>
              <a:ahLst/>
              <a:cxnLst/>
              <a:rect l="l" t="t" r="r" b="b"/>
              <a:pathLst>
                <a:path w="12497" h="18672" extrusionOk="0">
                  <a:moveTo>
                    <a:pt x="5435" y="629"/>
                  </a:moveTo>
                  <a:cubicBezTo>
                    <a:pt x="6803" y="629"/>
                    <a:pt x="7838" y="925"/>
                    <a:pt x="8689" y="1406"/>
                  </a:cubicBezTo>
                  <a:cubicBezTo>
                    <a:pt x="9909" y="2145"/>
                    <a:pt x="10648" y="3365"/>
                    <a:pt x="11092" y="4807"/>
                  </a:cubicBezTo>
                  <a:cubicBezTo>
                    <a:pt x="11572" y="6286"/>
                    <a:pt x="11757" y="8023"/>
                    <a:pt x="11831" y="9761"/>
                  </a:cubicBezTo>
                  <a:cubicBezTo>
                    <a:pt x="11868" y="10168"/>
                    <a:pt x="11868" y="10648"/>
                    <a:pt x="11868" y="11129"/>
                  </a:cubicBezTo>
                  <a:cubicBezTo>
                    <a:pt x="11868" y="12645"/>
                    <a:pt x="11720" y="14309"/>
                    <a:pt x="11129" y="15602"/>
                  </a:cubicBezTo>
                  <a:cubicBezTo>
                    <a:pt x="10870" y="16231"/>
                    <a:pt x="10463" y="16786"/>
                    <a:pt x="9983" y="17229"/>
                  </a:cubicBezTo>
                  <a:cubicBezTo>
                    <a:pt x="9465" y="17636"/>
                    <a:pt x="8837" y="17932"/>
                    <a:pt x="8023" y="18006"/>
                  </a:cubicBezTo>
                  <a:cubicBezTo>
                    <a:pt x="7801" y="18043"/>
                    <a:pt x="7617" y="18043"/>
                    <a:pt x="7395" y="18043"/>
                  </a:cubicBezTo>
                  <a:cubicBezTo>
                    <a:pt x="5990" y="18043"/>
                    <a:pt x="4585" y="17488"/>
                    <a:pt x="3476" y="16601"/>
                  </a:cubicBezTo>
                  <a:cubicBezTo>
                    <a:pt x="2367" y="15676"/>
                    <a:pt x="1553" y="14419"/>
                    <a:pt x="1332" y="13052"/>
                  </a:cubicBezTo>
                  <a:cubicBezTo>
                    <a:pt x="1073" y="11462"/>
                    <a:pt x="629" y="9059"/>
                    <a:pt x="629" y="6840"/>
                  </a:cubicBezTo>
                  <a:cubicBezTo>
                    <a:pt x="629" y="5509"/>
                    <a:pt x="777" y="4216"/>
                    <a:pt x="1221" y="3217"/>
                  </a:cubicBezTo>
                  <a:cubicBezTo>
                    <a:pt x="1627" y="2182"/>
                    <a:pt x="2293" y="1406"/>
                    <a:pt x="3365" y="962"/>
                  </a:cubicBezTo>
                  <a:cubicBezTo>
                    <a:pt x="3957" y="740"/>
                    <a:pt x="4659" y="629"/>
                    <a:pt x="5398" y="629"/>
                  </a:cubicBezTo>
                  <a:close/>
                  <a:moveTo>
                    <a:pt x="5398" y="1"/>
                  </a:moveTo>
                  <a:cubicBezTo>
                    <a:pt x="4585" y="1"/>
                    <a:pt x="3809" y="149"/>
                    <a:pt x="3143" y="408"/>
                  </a:cubicBezTo>
                  <a:cubicBezTo>
                    <a:pt x="1886" y="888"/>
                    <a:pt x="1110" y="1812"/>
                    <a:pt x="629" y="2959"/>
                  </a:cubicBezTo>
                  <a:cubicBezTo>
                    <a:pt x="149" y="4105"/>
                    <a:pt x="1" y="5473"/>
                    <a:pt x="1" y="6840"/>
                  </a:cubicBezTo>
                  <a:cubicBezTo>
                    <a:pt x="1" y="9133"/>
                    <a:pt x="481" y="11573"/>
                    <a:pt x="740" y="13162"/>
                  </a:cubicBezTo>
                  <a:cubicBezTo>
                    <a:pt x="999" y="14715"/>
                    <a:pt x="1886" y="16083"/>
                    <a:pt x="3069" y="17081"/>
                  </a:cubicBezTo>
                  <a:cubicBezTo>
                    <a:pt x="4289" y="18043"/>
                    <a:pt x="5842" y="18671"/>
                    <a:pt x="7395" y="18671"/>
                  </a:cubicBezTo>
                  <a:cubicBezTo>
                    <a:pt x="7617" y="18671"/>
                    <a:pt x="7838" y="18634"/>
                    <a:pt x="8060" y="18634"/>
                  </a:cubicBezTo>
                  <a:cubicBezTo>
                    <a:pt x="9021" y="18523"/>
                    <a:pt x="9761" y="18190"/>
                    <a:pt x="10352" y="17673"/>
                  </a:cubicBezTo>
                  <a:cubicBezTo>
                    <a:pt x="11277" y="16970"/>
                    <a:pt x="11794" y="15861"/>
                    <a:pt x="12090" y="14715"/>
                  </a:cubicBezTo>
                  <a:cubicBezTo>
                    <a:pt x="12423" y="13569"/>
                    <a:pt x="12497" y="12312"/>
                    <a:pt x="12497" y="11129"/>
                  </a:cubicBezTo>
                  <a:cubicBezTo>
                    <a:pt x="12497" y="10648"/>
                    <a:pt x="12497" y="10168"/>
                    <a:pt x="12460" y="9724"/>
                  </a:cubicBezTo>
                  <a:cubicBezTo>
                    <a:pt x="12312" y="7395"/>
                    <a:pt x="12053" y="4992"/>
                    <a:pt x="11092" y="3143"/>
                  </a:cubicBezTo>
                  <a:cubicBezTo>
                    <a:pt x="10611" y="2219"/>
                    <a:pt x="9909" y="1443"/>
                    <a:pt x="8985" y="888"/>
                  </a:cubicBezTo>
                  <a:cubicBezTo>
                    <a:pt x="8060" y="334"/>
                    <a:pt x="6877" y="38"/>
                    <a:pt x="5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" name="Google Shape;4718;p64">
              <a:extLst>
                <a:ext uri="{FF2B5EF4-FFF2-40B4-BE49-F238E27FC236}">
                  <a16:creationId xmlns:a16="http://schemas.microsoft.com/office/drawing/2014/main" id="{5BDF4CC0-609E-19A2-FC10-4ADDEE2B5F38}"/>
                </a:ext>
              </a:extLst>
            </p:cNvPr>
            <p:cNvSpPr/>
            <p:nvPr/>
          </p:nvSpPr>
          <p:spPr>
            <a:xfrm>
              <a:off x="3762400" y="2725350"/>
              <a:ext cx="136800" cy="153425"/>
            </a:xfrm>
            <a:custGeom>
              <a:avLst/>
              <a:gdLst/>
              <a:ahLst/>
              <a:cxnLst/>
              <a:rect l="l" t="t" r="r" b="b"/>
              <a:pathLst>
                <a:path w="5472" h="6137" extrusionOk="0">
                  <a:moveTo>
                    <a:pt x="1639" y="0"/>
                  </a:moveTo>
                  <a:cubicBezTo>
                    <a:pt x="994" y="0"/>
                    <a:pt x="403" y="187"/>
                    <a:pt x="0" y="702"/>
                  </a:cubicBezTo>
                  <a:lnTo>
                    <a:pt x="444" y="5730"/>
                  </a:lnTo>
                  <a:lnTo>
                    <a:pt x="5250" y="6136"/>
                  </a:lnTo>
                  <a:lnTo>
                    <a:pt x="5472" y="1330"/>
                  </a:lnTo>
                  <a:cubicBezTo>
                    <a:pt x="5472" y="1330"/>
                    <a:pt x="3360" y="0"/>
                    <a:pt x="1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" name="Google Shape;4719;p64">
              <a:extLst>
                <a:ext uri="{FF2B5EF4-FFF2-40B4-BE49-F238E27FC236}">
                  <a16:creationId xmlns:a16="http://schemas.microsoft.com/office/drawing/2014/main" id="{C10717F9-DC9C-F003-D8C6-D55F4859A614}"/>
                </a:ext>
              </a:extLst>
            </p:cNvPr>
            <p:cNvSpPr/>
            <p:nvPr/>
          </p:nvSpPr>
          <p:spPr>
            <a:xfrm>
              <a:off x="3755000" y="2717000"/>
              <a:ext cx="151600" cy="169525"/>
            </a:xfrm>
            <a:custGeom>
              <a:avLst/>
              <a:gdLst/>
              <a:ahLst/>
              <a:cxnLst/>
              <a:rect l="l" t="t" r="r" b="b"/>
              <a:pathLst>
                <a:path w="6064" h="6781" extrusionOk="0">
                  <a:moveTo>
                    <a:pt x="1923" y="629"/>
                  </a:moveTo>
                  <a:cubicBezTo>
                    <a:pt x="2699" y="629"/>
                    <a:pt x="3660" y="925"/>
                    <a:pt x="4363" y="1257"/>
                  </a:cubicBezTo>
                  <a:cubicBezTo>
                    <a:pt x="4732" y="1442"/>
                    <a:pt x="5028" y="1590"/>
                    <a:pt x="5250" y="1701"/>
                  </a:cubicBezTo>
                  <a:cubicBezTo>
                    <a:pt x="5321" y="1749"/>
                    <a:pt x="5377" y="1781"/>
                    <a:pt x="5428" y="1807"/>
                  </a:cubicBezTo>
                  <a:lnTo>
                    <a:pt x="5428" y="1807"/>
                  </a:lnTo>
                  <a:lnTo>
                    <a:pt x="5250" y="6138"/>
                  </a:lnTo>
                  <a:lnTo>
                    <a:pt x="998" y="5768"/>
                  </a:lnTo>
                  <a:lnTo>
                    <a:pt x="638" y="1112"/>
                  </a:lnTo>
                  <a:lnTo>
                    <a:pt x="638" y="1112"/>
                  </a:lnTo>
                  <a:cubicBezTo>
                    <a:pt x="779" y="950"/>
                    <a:pt x="963" y="838"/>
                    <a:pt x="1146" y="777"/>
                  </a:cubicBezTo>
                  <a:cubicBezTo>
                    <a:pt x="1368" y="666"/>
                    <a:pt x="1664" y="629"/>
                    <a:pt x="1923" y="629"/>
                  </a:cubicBezTo>
                  <a:close/>
                  <a:moveTo>
                    <a:pt x="1923" y="0"/>
                  </a:moveTo>
                  <a:cubicBezTo>
                    <a:pt x="1590" y="0"/>
                    <a:pt x="1257" y="74"/>
                    <a:pt x="925" y="185"/>
                  </a:cubicBezTo>
                  <a:cubicBezTo>
                    <a:pt x="592" y="333"/>
                    <a:pt x="296" y="518"/>
                    <a:pt x="74" y="814"/>
                  </a:cubicBezTo>
                  <a:cubicBezTo>
                    <a:pt x="0" y="888"/>
                    <a:pt x="0" y="962"/>
                    <a:pt x="0" y="1036"/>
                  </a:cubicBezTo>
                  <a:lnTo>
                    <a:pt x="407" y="6064"/>
                  </a:lnTo>
                  <a:cubicBezTo>
                    <a:pt x="444" y="6212"/>
                    <a:pt x="555" y="6359"/>
                    <a:pt x="703" y="6359"/>
                  </a:cubicBezTo>
                  <a:lnTo>
                    <a:pt x="5509" y="6766"/>
                  </a:lnTo>
                  <a:cubicBezTo>
                    <a:pt x="5539" y="6776"/>
                    <a:pt x="5566" y="6781"/>
                    <a:pt x="5591" y="6781"/>
                  </a:cubicBezTo>
                  <a:cubicBezTo>
                    <a:pt x="5659" y="6781"/>
                    <a:pt x="5714" y="6746"/>
                    <a:pt x="5768" y="6692"/>
                  </a:cubicBezTo>
                  <a:cubicBezTo>
                    <a:pt x="5805" y="6655"/>
                    <a:pt x="5842" y="6581"/>
                    <a:pt x="5842" y="6470"/>
                  </a:cubicBezTo>
                  <a:lnTo>
                    <a:pt x="6063" y="1664"/>
                  </a:lnTo>
                  <a:cubicBezTo>
                    <a:pt x="6063" y="1553"/>
                    <a:pt x="6026" y="1442"/>
                    <a:pt x="5916" y="1405"/>
                  </a:cubicBezTo>
                  <a:cubicBezTo>
                    <a:pt x="5916" y="1368"/>
                    <a:pt x="5398" y="1036"/>
                    <a:pt x="4622" y="703"/>
                  </a:cubicBezTo>
                  <a:cubicBezTo>
                    <a:pt x="3845" y="370"/>
                    <a:pt x="2884" y="0"/>
                    <a:pt x="19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" name="Google Shape;4720;p64">
              <a:extLst>
                <a:ext uri="{FF2B5EF4-FFF2-40B4-BE49-F238E27FC236}">
                  <a16:creationId xmlns:a16="http://schemas.microsoft.com/office/drawing/2014/main" id="{BE9F645C-6420-E22D-2606-069A137E8416}"/>
                </a:ext>
              </a:extLst>
            </p:cNvPr>
            <p:cNvSpPr/>
            <p:nvPr/>
          </p:nvSpPr>
          <p:spPr>
            <a:xfrm>
              <a:off x="3642950" y="2338775"/>
              <a:ext cx="450350" cy="524625"/>
            </a:xfrm>
            <a:custGeom>
              <a:avLst/>
              <a:gdLst/>
              <a:ahLst/>
              <a:cxnLst/>
              <a:rect l="l" t="t" r="r" b="b"/>
              <a:pathLst>
                <a:path w="18014" h="20985" extrusionOk="0">
                  <a:moveTo>
                    <a:pt x="11262" y="9730"/>
                  </a:moveTo>
                  <a:cubicBezTo>
                    <a:pt x="11883" y="9730"/>
                    <a:pt x="12619" y="11617"/>
                    <a:pt x="12727" y="11913"/>
                  </a:cubicBezTo>
                  <a:cubicBezTo>
                    <a:pt x="12727" y="12911"/>
                    <a:pt x="12616" y="14538"/>
                    <a:pt x="12357" y="15092"/>
                  </a:cubicBezTo>
                  <a:cubicBezTo>
                    <a:pt x="12209" y="15351"/>
                    <a:pt x="11913" y="15647"/>
                    <a:pt x="11544" y="15906"/>
                  </a:cubicBezTo>
                  <a:cubicBezTo>
                    <a:pt x="12024" y="15277"/>
                    <a:pt x="12172" y="14760"/>
                    <a:pt x="11728" y="14686"/>
                  </a:cubicBezTo>
                  <a:cubicBezTo>
                    <a:pt x="10250" y="14464"/>
                    <a:pt x="10028" y="13429"/>
                    <a:pt x="10656" y="10693"/>
                  </a:cubicBezTo>
                  <a:cubicBezTo>
                    <a:pt x="10817" y="9991"/>
                    <a:pt x="11032" y="9730"/>
                    <a:pt x="11262" y="9730"/>
                  </a:cubicBezTo>
                  <a:close/>
                  <a:moveTo>
                    <a:pt x="6846" y="1"/>
                  </a:moveTo>
                  <a:cubicBezTo>
                    <a:pt x="3183" y="1"/>
                    <a:pt x="1" y="4529"/>
                    <a:pt x="1229" y="9658"/>
                  </a:cubicBezTo>
                  <a:cubicBezTo>
                    <a:pt x="1931" y="12652"/>
                    <a:pt x="3743" y="17348"/>
                    <a:pt x="7144" y="18272"/>
                  </a:cubicBezTo>
                  <a:cubicBezTo>
                    <a:pt x="7305" y="18314"/>
                    <a:pt x="7471" y="18333"/>
                    <a:pt x="7640" y="18333"/>
                  </a:cubicBezTo>
                  <a:cubicBezTo>
                    <a:pt x="8367" y="18333"/>
                    <a:pt x="9153" y="17975"/>
                    <a:pt x="9843" y="17496"/>
                  </a:cubicBezTo>
                  <a:lnTo>
                    <a:pt x="9843" y="17496"/>
                  </a:lnTo>
                  <a:cubicBezTo>
                    <a:pt x="9806" y="17606"/>
                    <a:pt x="9806" y="17717"/>
                    <a:pt x="9806" y="17828"/>
                  </a:cubicBezTo>
                  <a:cubicBezTo>
                    <a:pt x="10019" y="18643"/>
                    <a:pt x="9824" y="20985"/>
                    <a:pt x="11498" y="20985"/>
                  </a:cubicBezTo>
                  <a:cubicBezTo>
                    <a:pt x="11571" y="20985"/>
                    <a:pt x="11648" y="20980"/>
                    <a:pt x="11728" y="20971"/>
                  </a:cubicBezTo>
                  <a:cubicBezTo>
                    <a:pt x="13614" y="20749"/>
                    <a:pt x="14871" y="17422"/>
                    <a:pt x="14871" y="15943"/>
                  </a:cubicBezTo>
                  <a:cubicBezTo>
                    <a:pt x="14871" y="14464"/>
                    <a:pt x="13392" y="13614"/>
                    <a:pt x="13392" y="13614"/>
                  </a:cubicBezTo>
                  <a:lnTo>
                    <a:pt x="12985" y="7957"/>
                  </a:lnTo>
                  <a:cubicBezTo>
                    <a:pt x="12985" y="7957"/>
                    <a:pt x="14649" y="7957"/>
                    <a:pt x="16313" y="5887"/>
                  </a:cubicBezTo>
                  <a:cubicBezTo>
                    <a:pt x="18013" y="3779"/>
                    <a:pt x="11285" y="230"/>
                    <a:pt x="7107" y="8"/>
                  </a:cubicBezTo>
                  <a:cubicBezTo>
                    <a:pt x="7020" y="3"/>
                    <a:pt x="6933" y="1"/>
                    <a:pt x="68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" name="Google Shape;4721;p64">
              <a:extLst>
                <a:ext uri="{FF2B5EF4-FFF2-40B4-BE49-F238E27FC236}">
                  <a16:creationId xmlns:a16="http://schemas.microsoft.com/office/drawing/2014/main" id="{1CE9618B-0175-055B-3D32-4B4D273EDC7A}"/>
                </a:ext>
              </a:extLst>
            </p:cNvPr>
            <p:cNvSpPr/>
            <p:nvPr/>
          </p:nvSpPr>
          <p:spPr>
            <a:xfrm>
              <a:off x="3658875" y="2330650"/>
              <a:ext cx="406700" cy="540725"/>
            </a:xfrm>
            <a:custGeom>
              <a:avLst/>
              <a:gdLst/>
              <a:ahLst/>
              <a:cxnLst/>
              <a:rect l="l" t="t" r="r" b="b"/>
              <a:pathLst>
                <a:path w="16268" h="21629" extrusionOk="0">
                  <a:moveTo>
                    <a:pt x="10685" y="10389"/>
                  </a:moveTo>
                  <a:cubicBezTo>
                    <a:pt x="10796" y="10463"/>
                    <a:pt x="10907" y="10574"/>
                    <a:pt x="11018" y="10759"/>
                  </a:cubicBezTo>
                  <a:cubicBezTo>
                    <a:pt x="11376" y="11248"/>
                    <a:pt x="11677" y="11966"/>
                    <a:pt x="11794" y="12256"/>
                  </a:cubicBezTo>
                  <a:lnTo>
                    <a:pt x="11794" y="12256"/>
                  </a:lnTo>
                  <a:cubicBezTo>
                    <a:pt x="11793" y="12736"/>
                    <a:pt x="11756" y="13392"/>
                    <a:pt x="11683" y="13976"/>
                  </a:cubicBezTo>
                  <a:cubicBezTo>
                    <a:pt x="11646" y="14271"/>
                    <a:pt x="11609" y="14530"/>
                    <a:pt x="11572" y="14752"/>
                  </a:cubicBezTo>
                  <a:cubicBezTo>
                    <a:pt x="11562" y="14821"/>
                    <a:pt x="11550" y="14885"/>
                    <a:pt x="11536" y="14943"/>
                  </a:cubicBezTo>
                  <a:lnTo>
                    <a:pt x="11536" y="14943"/>
                  </a:lnTo>
                  <a:cubicBezTo>
                    <a:pt x="11524" y="14928"/>
                    <a:pt x="11512" y="14914"/>
                    <a:pt x="11498" y="14900"/>
                  </a:cubicBezTo>
                  <a:cubicBezTo>
                    <a:pt x="11424" y="14789"/>
                    <a:pt x="11276" y="14715"/>
                    <a:pt x="11128" y="14715"/>
                  </a:cubicBezTo>
                  <a:cubicBezTo>
                    <a:pt x="10685" y="14641"/>
                    <a:pt x="10426" y="14493"/>
                    <a:pt x="10278" y="14308"/>
                  </a:cubicBezTo>
                  <a:cubicBezTo>
                    <a:pt x="10093" y="14124"/>
                    <a:pt x="9982" y="13791"/>
                    <a:pt x="9982" y="13273"/>
                  </a:cubicBezTo>
                  <a:cubicBezTo>
                    <a:pt x="9982" y="12756"/>
                    <a:pt x="10093" y="12016"/>
                    <a:pt x="10315" y="11092"/>
                  </a:cubicBezTo>
                  <a:cubicBezTo>
                    <a:pt x="10389" y="10759"/>
                    <a:pt x="10500" y="10537"/>
                    <a:pt x="10574" y="10463"/>
                  </a:cubicBezTo>
                  <a:lnTo>
                    <a:pt x="10611" y="10389"/>
                  </a:lnTo>
                  <a:close/>
                  <a:moveTo>
                    <a:pt x="6433" y="629"/>
                  </a:moveTo>
                  <a:cubicBezTo>
                    <a:pt x="8245" y="740"/>
                    <a:pt x="10611" y="1480"/>
                    <a:pt x="12459" y="2478"/>
                  </a:cubicBezTo>
                  <a:cubicBezTo>
                    <a:pt x="13384" y="2958"/>
                    <a:pt x="14234" y="3513"/>
                    <a:pt x="14789" y="4031"/>
                  </a:cubicBezTo>
                  <a:cubicBezTo>
                    <a:pt x="15084" y="4289"/>
                    <a:pt x="15306" y="4585"/>
                    <a:pt x="15417" y="4807"/>
                  </a:cubicBezTo>
                  <a:cubicBezTo>
                    <a:pt x="15565" y="5066"/>
                    <a:pt x="15639" y="5288"/>
                    <a:pt x="15639" y="5472"/>
                  </a:cubicBezTo>
                  <a:cubicBezTo>
                    <a:pt x="15639" y="5657"/>
                    <a:pt x="15602" y="5842"/>
                    <a:pt x="15454" y="5990"/>
                  </a:cubicBezTo>
                  <a:cubicBezTo>
                    <a:pt x="14641" y="7025"/>
                    <a:pt x="13864" y="7506"/>
                    <a:pt x="13273" y="7765"/>
                  </a:cubicBezTo>
                  <a:cubicBezTo>
                    <a:pt x="12977" y="7875"/>
                    <a:pt x="12718" y="7912"/>
                    <a:pt x="12570" y="7949"/>
                  </a:cubicBezTo>
                  <a:cubicBezTo>
                    <a:pt x="12496" y="7986"/>
                    <a:pt x="12422" y="7986"/>
                    <a:pt x="12385" y="7986"/>
                  </a:cubicBezTo>
                  <a:lnTo>
                    <a:pt x="12348" y="7986"/>
                  </a:lnTo>
                  <a:cubicBezTo>
                    <a:pt x="12238" y="7986"/>
                    <a:pt x="12164" y="8023"/>
                    <a:pt x="12090" y="8097"/>
                  </a:cubicBezTo>
                  <a:cubicBezTo>
                    <a:pt x="12053" y="8134"/>
                    <a:pt x="12016" y="8245"/>
                    <a:pt x="12016" y="8319"/>
                  </a:cubicBezTo>
                  <a:lnTo>
                    <a:pt x="12294" y="11868"/>
                  </a:lnTo>
                  <a:lnTo>
                    <a:pt x="12294" y="11868"/>
                  </a:lnTo>
                  <a:cubicBezTo>
                    <a:pt x="12196" y="11621"/>
                    <a:pt x="12030" y="11256"/>
                    <a:pt x="11831" y="10907"/>
                  </a:cubicBezTo>
                  <a:cubicBezTo>
                    <a:pt x="11683" y="10648"/>
                    <a:pt x="11535" y="10389"/>
                    <a:pt x="11350" y="10168"/>
                  </a:cubicBezTo>
                  <a:cubicBezTo>
                    <a:pt x="11239" y="10057"/>
                    <a:pt x="11165" y="9946"/>
                    <a:pt x="11055" y="9872"/>
                  </a:cubicBezTo>
                  <a:cubicBezTo>
                    <a:pt x="10907" y="9798"/>
                    <a:pt x="10796" y="9761"/>
                    <a:pt x="10648" y="9761"/>
                  </a:cubicBezTo>
                  <a:cubicBezTo>
                    <a:pt x="10500" y="9761"/>
                    <a:pt x="10389" y="9798"/>
                    <a:pt x="10278" y="9872"/>
                  </a:cubicBezTo>
                  <a:cubicBezTo>
                    <a:pt x="10130" y="9946"/>
                    <a:pt x="10056" y="10094"/>
                    <a:pt x="9945" y="10279"/>
                  </a:cubicBezTo>
                  <a:cubicBezTo>
                    <a:pt x="9871" y="10463"/>
                    <a:pt x="9798" y="10685"/>
                    <a:pt x="9724" y="10944"/>
                  </a:cubicBezTo>
                  <a:cubicBezTo>
                    <a:pt x="9502" y="11905"/>
                    <a:pt x="9391" y="12645"/>
                    <a:pt x="9391" y="13273"/>
                  </a:cubicBezTo>
                  <a:cubicBezTo>
                    <a:pt x="9391" y="13865"/>
                    <a:pt x="9502" y="14345"/>
                    <a:pt x="9798" y="14678"/>
                  </a:cubicBezTo>
                  <a:cubicBezTo>
                    <a:pt x="10056" y="15048"/>
                    <a:pt x="10500" y="15233"/>
                    <a:pt x="11018" y="15307"/>
                  </a:cubicBezTo>
                  <a:lnTo>
                    <a:pt x="11055" y="15307"/>
                  </a:lnTo>
                  <a:cubicBezTo>
                    <a:pt x="11055" y="15344"/>
                    <a:pt x="11018" y="15454"/>
                    <a:pt x="10944" y="15602"/>
                  </a:cubicBezTo>
                  <a:cubicBezTo>
                    <a:pt x="10907" y="15713"/>
                    <a:pt x="10796" y="15898"/>
                    <a:pt x="10648" y="16046"/>
                  </a:cubicBezTo>
                  <a:cubicBezTo>
                    <a:pt x="10574" y="16194"/>
                    <a:pt x="10574" y="16379"/>
                    <a:pt x="10685" y="16453"/>
                  </a:cubicBezTo>
                  <a:cubicBezTo>
                    <a:pt x="10749" y="16517"/>
                    <a:pt x="10839" y="16557"/>
                    <a:pt x="10924" y="16557"/>
                  </a:cubicBezTo>
                  <a:cubicBezTo>
                    <a:pt x="10986" y="16557"/>
                    <a:pt x="11045" y="16536"/>
                    <a:pt x="11091" y="16490"/>
                  </a:cubicBezTo>
                  <a:cubicBezTo>
                    <a:pt x="11461" y="16194"/>
                    <a:pt x="11794" y="15898"/>
                    <a:pt x="11979" y="15565"/>
                  </a:cubicBezTo>
                  <a:cubicBezTo>
                    <a:pt x="12090" y="15381"/>
                    <a:pt x="12127" y="15159"/>
                    <a:pt x="12201" y="14900"/>
                  </a:cubicBezTo>
                  <a:cubicBezTo>
                    <a:pt x="12303" y="14362"/>
                    <a:pt x="12352" y="13665"/>
                    <a:pt x="12385" y="13029"/>
                  </a:cubicBezTo>
                  <a:lnTo>
                    <a:pt x="12385" y="13029"/>
                  </a:lnTo>
                  <a:lnTo>
                    <a:pt x="12459" y="13976"/>
                  </a:lnTo>
                  <a:cubicBezTo>
                    <a:pt x="12459" y="14087"/>
                    <a:pt x="12496" y="14160"/>
                    <a:pt x="12607" y="14234"/>
                  </a:cubicBezTo>
                  <a:cubicBezTo>
                    <a:pt x="12681" y="14271"/>
                    <a:pt x="13014" y="14493"/>
                    <a:pt x="13310" y="14826"/>
                  </a:cubicBezTo>
                  <a:cubicBezTo>
                    <a:pt x="13642" y="15196"/>
                    <a:pt x="13901" y="15676"/>
                    <a:pt x="13901" y="16268"/>
                  </a:cubicBezTo>
                  <a:cubicBezTo>
                    <a:pt x="13901" y="16933"/>
                    <a:pt x="13605" y="18116"/>
                    <a:pt x="13088" y="19115"/>
                  </a:cubicBezTo>
                  <a:cubicBezTo>
                    <a:pt x="12829" y="19595"/>
                    <a:pt x="12496" y="20076"/>
                    <a:pt x="12164" y="20409"/>
                  </a:cubicBezTo>
                  <a:cubicBezTo>
                    <a:pt x="11794" y="20741"/>
                    <a:pt x="11424" y="20963"/>
                    <a:pt x="11055" y="21000"/>
                  </a:cubicBezTo>
                  <a:lnTo>
                    <a:pt x="10870" y="21000"/>
                  </a:lnTo>
                  <a:cubicBezTo>
                    <a:pt x="10500" y="21000"/>
                    <a:pt x="10315" y="20889"/>
                    <a:pt x="10167" y="20704"/>
                  </a:cubicBezTo>
                  <a:cubicBezTo>
                    <a:pt x="9908" y="20446"/>
                    <a:pt x="9761" y="19965"/>
                    <a:pt x="9687" y="19447"/>
                  </a:cubicBezTo>
                  <a:cubicBezTo>
                    <a:pt x="9576" y="18930"/>
                    <a:pt x="9576" y="18449"/>
                    <a:pt x="9502" y="18079"/>
                  </a:cubicBezTo>
                  <a:lnTo>
                    <a:pt x="9465" y="18042"/>
                  </a:lnTo>
                  <a:lnTo>
                    <a:pt x="9502" y="17931"/>
                  </a:lnTo>
                  <a:cubicBezTo>
                    <a:pt x="9539" y="17821"/>
                    <a:pt x="9502" y="17673"/>
                    <a:pt x="9428" y="17599"/>
                  </a:cubicBezTo>
                  <a:cubicBezTo>
                    <a:pt x="9367" y="17538"/>
                    <a:pt x="9294" y="17510"/>
                    <a:pt x="9223" y="17510"/>
                  </a:cubicBezTo>
                  <a:cubicBezTo>
                    <a:pt x="9165" y="17510"/>
                    <a:pt x="9108" y="17529"/>
                    <a:pt x="9058" y="17562"/>
                  </a:cubicBezTo>
                  <a:cubicBezTo>
                    <a:pt x="8356" y="18042"/>
                    <a:pt x="7616" y="18338"/>
                    <a:pt x="7025" y="18338"/>
                  </a:cubicBezTo>
                  <a:cubicBezTo>
                    <a:pt x="6877" y="18338"/>
                    <a:pt x="6729" y="18338"/>
                    <a:pt x="6581" y="18301"/>
                  </a:cubicBezTo>
                  <a:cubicBezTo>
                    <a:pt x="4991" y="17858"/>
                    <a:pt x="3734" y="16527"/>
                    <a:pt x="2810" y="14900"/>
                  </a:cubicBezTo>
                  <a:cubicBezTo>
                    <a:pt x="1849" y="13273"/>
                    <a:pt x="1257" y="11388"/>
                    <a:pt x="888" y="9909"/>
                  </a:cubicBezTo>
                  <a:cubicBezTo>
                    <a:pt x="703" y="9169"/>
                    <a:pt x="629" y="8430"/>
                    <a:pt x="629" y="7728"/>
                  </a:cubicBezTo>
                  <a:cubicBezTo>
                    <a:pt x="629" y="5731"/>
                    <a:pt x="1294" y="3957"/>
                    <a:pt x="2329" y="2663"/>
                  </a:cubicBezTo>
                  <a:cubicBezTo>
                    <a:pt x="3365" y="1369"/>
                    <a:pt x="4770" y="629"/>
                    <a:pt x="6211" y="629"/>
                  </a:cubicBezTo>
                  <a:close/>
                  <a:moveTo>
                    <a:pt x="6211" y="1"/>
                  </a:moveTo>
                  <a:cubicBezTo>
                    <a:pt x="4548" y="1"/>
                    <a:pt x="2995" y="888"/>
                    <a:pt x="1849" y="2293"/>
                  </a:cubicBezTo>
                  <a:cubicBezTo>
                    <a:pt x="740" y="3661"/>
                    <a:pt x="0" y="5583"/>
                    <a:pt x="0" y="7728"/>
                  </a:cubicBezTo>
                  <a:cubicBezTo>
                    <a:pt x="0" y="8467"/>
                    <a:pt x="111" y="9243"/>
                    <a:pt x="296" y="10057"/>
                  </a:cubicBezTo>
                  <a:cubicBezTo>
                    <a:pt x="666" y="11573"/>
                    <a:pt x="1294" y="13532"/>
                    <a:pt x="2256" y="15233"/>
                  </a:cubicBezTo>
                  <a:cubicBezTo>
                    <a:pt x="3254" y="16933"/>
                    <a:pt x="4585" y="18412"/>
                    <a:pt x="6433" y="18893"/>
                  </a:cubicBezTo>
                  <a:cubicBezTo>
                    <a:pt x="6618" y="18930"/>
                    <a:pt x="6803" y="18967"/>
                    <a:pt x="7025" y="18967"/>
                  </a:cubicBezTo>
                  <a:cubicBezTo>
                    <a:pt x="7663" y="18967"/>
                    <a:pt x="8301" y="18716"/>
                    <a:pt x="8903" y="18377"/>
                  </a:cubicBezTo>
                  <a:lnTo>
                    <a:pt x="8903" y="18377"/>
                  </a:lnTo>
                  <a:cubicBezTo>
                    <a:pt x="8930" y="18537"/>
                    <a:pt x="8957" y="18760"/>
                    <a:pt x="8984" y="19004"/>
                  </a:cubicBezTo>
                  <a:cubicBezTo>
                    <a:pt x="9058" y="19521"/>
                    <a:pt x="9132" y="20150"/>
                    <a:pt x="9391" y="20667"/>
                  </a:cubicBezTo>
                  <a:cubicBezTo>
                    <a:pt x="9502" y="20926"/>
                    <a:pt x="9687" y="21148"/>
                    <a:pt x="9945" y="21333"/>
                  </a:cubicBezTo>
                  <a:cubicBezTo>
                    <a:pt x="10167" y="21518"/>
                    <a:pt x="10500" y="21629"/>
                    <a:pt x="10870" y="21629"/>
                  </a:cubicBezTo>
                  <a:cubicBezTo>
                    <a:pt x="10944" y="21629"/>
                    <a:pt x="11018" y="21629"/>
                    <a:pt x="11091" y="21592"/>
                  </a:cubicBezTo>
                  <a:cubicBezTo>
                    <a:pt x="11683" y="21555"/>
                    <a:pt x="12164" y="21259"/>
                    <a:pt x="12570" y="20852"/>
                  </a:cubicBezTo>
                  <a:cubicBezTo>
                    <a:pt x="13199" y="20261"/>
                    <a:pt x="13679" y="19410"/>
                    <a:pt x="14012" y="18560"/>
                  </a:cubicBezTo>
                  <a:cubicBezTo>
                    <a:pt x="14345" y="17710"/>
                    <a:pt x="14530" y="16859"/>
                    <a:pt x="14530" y="16268"/>
                  </a:cubicBezTo>
                  <a:cubicBezTo>
                    <a:pt x="14530" y="15417"/>
                    <a:pt x="14123" y="14789"/>
                    <a:pt x="13716" y="14345"/>
                  </a:cubicBezTo>
                  <a:cubicBezTo>
                    <a:pt x="13455" y="14084"/>
                    <a:pt x="13194" y="13899"/>
                    <a:pt x="13040" y="13790"/>
                  </a:cubicBezTo>
                  <a:lnTo>
                    <a:pt x="13040" y="13790"/>
                  </a:lnTo>
                  <a:lnTo>
                    <a:pt x="12666" y="8578"/>
                  </a:lnTo>
                  <a:lnTo>
                    <a:pt x="12666" y="8578"/>
                  </a:lnTo>
                  <a:cubicBezTo>
                    <a:pt x="13265" y="8469"/>
                    <a:pt x="14621" y="8046"/>
                    <a:pt x="15935" y="6397"/>
                  </a:cubicBezTo>
                  <a:cubicBezTo>
                    <a:pt x="16156" y="6101"/>
                    <a:pt x="16267" y="5805"/>
                    <a:pt x="16267" y="5472"/>
                  </a:cubicBezTo>
                  <a:cubicBezTo>
                    <a:pt x="16267" y="5140"/>
                    <a:pt x="16156" y="4807"/>
                    <a:pt x="15972" y="4511"/>
                  </a:cubicBezTo>
                  <a:cubicBezTo>
                    <a:pt x="15639" y="3957"/>
                    <a:pt x="15084" y="3439"/>
                    <a:pt x="14419" y="2921"/>
                  </a:cubicBezTo>
                  <a:cubicBezTo>
                    <a:pt x="12348" y="1443"/>
                    <a:pt x="9021" y="149"/>
                    <a:pt x="6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2" name="Google Shape;4722;p64">
              <a:extLst>
                <a:ext uri="{FF2B5EF4-FFF2-40B4-BE49-F238E27FC236}">
                  <a16:creationId xmlns:a16="http://schemas.microsoft.com/office/drawing/2014/main" id="{4B20471B-8C48-135D-382A-3002EE6EEA98}"/>
                </a:ext>
              </a:extLst>
            </p:cNvPr>
            <p:cNvSpPr/>
            <p:nvPr/>
          </p:nvSpPr>
          <p:spPr>
            <a:xfrm>
              <a:off x="3633000" y="2838275"/>
              <a:ext cx="438125" cy="93175"/>
            </a:xfrm>
            <a:custGeom>
              <a:avLst/>
              <a:gdLst/>
              <a:ahLst/>
              <a:cxnLst/>
              <a:rect l="l" t="t" r="r" b="b"/>
              <a:pathLst>
                <a:path w="17525" h="3727" extrusionOk="0">
                  <a:moveTo>
                    <a:pt x="6167" y="0"/>
                  </a:moveTo>
                  <a:cubicBezTo>
                    <a:pt x="5883" y="0"/>
                    <a:pt x="5625" y="10"/>
                    <a:pt x="5398" y="30"/>
                  </a:cubicBezTo>
                  <a:cubicBezTo>
                    <a:pt x="2884" y="251"/>
                    <a:pt x="1738" y="1619"/>
                    <a:pt x="1738" y="1619"/>
                  </a:cubicBezTo>
                  <a:lnTo>
                    <a:pt x="0" y="3061"/>
                  </a:lnTo>
                  <a:lnTo>
                    <a:pt x="17524" y="3727"/>
                  </a:lnTo>
                  <a:cubicBezTo>
                    <a:pt x="17524" y="3727"/>
                    <a:pt x="17007" y="2728"/>
                    <a:pt x="15676" y="1804"/>
                  </a:cubicBezTo>
                  <a:cubicBezTo>
                    <a:pt x="14431" y="963"/>
                    <a:pt x="9025" y="0"/>
                    <a:pt x="6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3" name="Google Shape;4723;p64">
              <a:extLst>
                <a:ext uri="{FF2B5EF4-FFF2-40B4-BE49-F238E27FC236}">
                  <a16:creationId xmlns:a16="http://schemas.microsoft.com/office/drawing/2014/main" id="{2B9975C4-2B4B-DE7A-87F3-F4D80937BF2F}"/>
                </a:ext>
              </a:extLst>
            </p:cNvPr>
            <p:cNvSpPr/>
            <p:nvPr/>
          </p:nvSpPr>
          <p:spPr>
            <a:xfrm>
              <a:off x="3624675" y="2830675"/>
              <a:ext cx="454750" cy="108425"/>
            </a:xfrm>
            <a:custGeom>
              <a:avLst/>
              <a:gdLst/>
              <a:ahLst/>
              <a:cxnLst/>
              <a:rect l="l" t="t" r="r" b="b"/>
              <a:pathLst>
                <a:path w="18190" h="4337" extrusionOk="0">
                  <a:moveTo>
                    <a:pt x="6544" y="592"/>
                  </a:moveTo>
                  <a:cubicBezTo>
                    <a:pt x="7949" y="592"/>
                    <a:pt x="9982" y="851"/>
                    <a:pt x="11831" y="1184"/>
                  </a:cubicBezTo>
                  <a:cubicBezTo>
                    <a:pt x="12755" y="1369"/>
                    <a:pt x="13606" y="1554"/>
                    <a:pt x="14345" y="1775"/>
                  </a:cubicBezTo>
                  <a:cubicBezTo>
                    <a:pt x="15047" y="1960"/>
                    <a:pt x="15602" y="2182"/>
                    <a:pt x="15824" y="2367"/>
                  </a:cubicBezTo>
                  <a:cubicBezTo>
                    <a:pt x="16489" y="2811"/>
                    <a:pt x="16933" y="3254"/>
                    <a:pt x="17192" y="3624"/>
                  </a:cubicBezTo>
                  <a:cubicBezTo>
                    <a:pt x="17221" y="3653"/>
                    <a:pt x="17249" y="3683"/>
                    <a:pt x="17275" y="3712"/>
                  </a:cubicBezTo>
                  <a:lnTo>
                    <a:pt x="17275" y="3712"/>
                  </a:lnTo>
                  <a:lnTo>
                    <a:pt x="1146" y="3106"/>
                  </a:lnTo>
                  <a:lnTo>
                    <a:pt x="2293" y="2182"/>
                  </a:lnTo>
                  <a:lnTo>
                    <a:pt x="2330" y="2145"/>
                  </a:lnTo>
                  <a:cubicBezTo>
                    <a:pt x="2367" y="2108"/>
                    <a:pt x="3439" y="851"/>
                    <a:pt x="5768" y="629"/>
                  </a:cubicBezTo>
                  <a:cubicBezTo>
                    <a:pt x="5990" y="629"/>
                    <a:pt x="6248" y="592"/>
                    <a:pt x="6544" y="592"/>
                  </a:cubicBezTo>
                  <a:close/>
                  <a:moveTo>
                    <a:pt x="6544" y="1"/>
                  </a:moveTo>
                  <a:cubicBezTo>
                    <a:pt x="6211" y="1"/>
                    <a:pt x="5953" y="1"/>
                    <a:pt x="5694" y="38"/>
                  </a:cubicBezTo>
                  <a:cubicBezTo>
                    <a:pt x="3241" y="245"/>
                    <a:pt x="2047" y="1517"/>
                    <a:pt x="1871" y="1714"/>
                  </a:cubicBezTo>
                  <a:lnTo>
                    <a:pt x="1871" y="1714"/>
                  </a:lnTo>
                  <a:lnTo>
                    <a:pt x="148" y="3143"/>
                  </a:lnTo>
                  <a:cubicBezTo>
                    <a:pt x="37" y="3217"/>
                    <a:pt x="0" y="3365"/>
                    <a:pt x="37" y="3476"/>
                  </a:cubicBezTo>
                  <a:cubicBezTo>
                    <a:pt x="74" y="3587"/>
                    <a:pt x="185" y="3661"/>
                    <a:pt x="296" y="3661"/>
                  </a:cubicBezTo>
                  <a:lnTo>
                    <a:pt x="17857" y="4326"/>
                  </a:lnTo>
                  <a:cubicBezTo>
                    <a:pt x="17878" y="4333"/>
                    <a:pt x="17898" y="4336"/>
                    <a:pt x="17918" y="4336"/>
                  </a:cubicBezTo>
                  <a:cubicBezTo>
                    <a:pt x="18006" y="4336"/>
                    <a:pt x="18086" y="4276"/>
                    <a:pt x="18116" y="4216"/>
                  </a:cubicBezTo>
                  <a:cubicBezTo>
                    <a:pt x="18190" y="4105"/>
                    <a:pt x="18190" y="3994"/>
                    <a:pt x="18153" y="3883"/>
                  </a:cubicBezTo>
                  <a:cubicBezTo>
                    <a:pt x="18116" y="3883"/>
                    <a:pt x="17598" y="2811"/>
                    <a:pt x="16194" y="1849"/>
                  </a:cubicBezTo>
                  <a:cubicBezTo>
                    <a:pt x="15824" y="1591"/>
                    <a:pt x="15232" y="1406"/>
                    <a:pt x="14493" y="1184"/>
                  </a:cubicBezTo>
                  <a:cubicBezTo>
                    <a:pt x="12312" y="555"/>
                    <a:pt x="8725" y="1"/>
                    <a:pt x="65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4" name="Google Shape;4724;p64">
              <a:extLst>
                <a:ext uri="{FF2B5EF4-FFF2-40B4-BE49-F238E27FC236}">
                  <a16:creationId xmlns:a16="http://schemas.microsoft.com/office/drawing/2014/main" id="{C6F04B8E-B073-8A6D-E84F-3EB64BD9BC38}"/>
                </a:ext>
              </a:extLst>
            </p:cNvPr>
            <p:cNvSpPr/>
            <p:nvPr/>
          </p:nvSpPr>
          <p:spPr>
            <a:xfrm>
              <a:off x="3174550" y="2857500"/>
              <a:ext cx="244950" cy="223675"/>
            </a:xfrm>
            <a:custGeom>
              <a:avLst/>
              <a:gdLst/>
              <a:ahLst/>
              <a:cxnLst/>
              <a:rect l="l" t="t" r="r" b="b"/>
              <a:pathLst>
                <a:path w="9798" h="8947" extrusionOk="0">
                  <a:moveTo>
                    <a:pt x="6545" y="0"/>
                  </a:moveTo>
                  <a:lnTo>
                    <a:pt x="4992" y="148"/>
                  </a:lnTo>
                  <a:lnTo>
                    <a:pt x="4289" y="2403"/>
                  </a:lnTo>
                  <a:lnTo>
                    <a:pt x="1" y="3623"/>
                  </a:lnTo>
                  <a:lnTo>
                    <a:pt x="1221" y="8947"/>
                  </a:lnTo>
                  <a:lnTo>
                    <a:pt x="5103" y="8762"/>
                  </a:lnTo>
                  <a:lnTo>
                    <a:pt x="6729" y="7061"/>
                  </a:lnTo>
                  <a:lnTo>
                    <a:pt x="9798" y="3771"/>
                  </a:lnTo>
                  <a:lnTo>
                    <a:pt x="9132" y="3253"/>
                  </a:lnTo>
                  <a:lnTo>
                    <a:pt x="6027" y="5176"/>
                  </a:lnTo>
                  <a:lnTo>
                    <a:pt x="6360" y="2218"/>
                  </a:lnTo>
                  <a:lnTo>
                    <a:pt x="6877" y="2921"/>
                  </a:lnTo>
                  <a:lnTo>
                    <a:pt x="7580" y="2218"/>
                  </a:lnTo>
                  <a:lnTo>
                    <a:pt x="6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5" name="Google Shape;4725;p64">
              <a:extLst>
                <a:ext uri="{FF2B5EF4-FFF2-40B4-BE49-F238E27FC236}">
                  <a16:creationId xmlns:a16="http://schemas.microsoft.com/office/drawing/2014/main" id="{9A551668-B3B7-A290-4169-024F76D0A2B1}"/>
                </a:ext>
              </a:extLst>
            </p:cNvPr>
            <p:cNvSpPr/>
            <p:nvPr/>
          </p:nvSpPr>
          <p:spPr>
            <a:xfrm>
              <a:off x="3165325" y="2849175"/>
              <a:ext cx="261575" cy="239575"/>
            </a:xfrm>
            <a:custGeom>
              <a:avLst/>
              <a:gdLst/>
              <a:ahLst/>
              <a:cxnLst/>
              <a:rect l="l" t="t" r="r" b="b"/>
              <a:pathLst>
                <a:path w="10463" h="9583" extrusionOk="0">
                  <a:moveTo>
                    <a:pt x="6729" y="666"/>
                  </a:moveTo>
                  <a:lnTo>
                    <a:pt x="7579" y="2514"/>
                  </a:lnTo>
                  <a:lnTo>
                    <a:pt x="7283" y="2773"/>
                  </a:lnTo>
                  <a:lnTo>
                    <a:pt x="6987" y="2366"/>
                  </a:lnTo>
                  <a:cubicBezTo>
                    <a:pt x="6914" y="2292"/>
                    <a:pt x="6803" y="2255"/>
                    <a:pt x="6655" y="2255"/>
                  </a:cubicBezTo>
                  <a:cubicBezTo>
                    <a:pt x="6544" y="2292"/>
                    <a:pt x="6470" y="2403"/>
                    <a:pt x="6433" y="2514"/>
                  </a:cubicBezTo>
                  <a:lnTo>
                    <a:pt x="6100" y="5472"/>
                  </a:lnTo>
                  <a:cubicBezTo>
                    <a:pt x="6063" y="5583"/>
                    <a:pt x="6137" y="5694"/>
                    <a:pt x="6248" y="5768"/>
                  </a:cubicBezTo>
                  <a:cubicBezTo>
                    <a:pt x="6285" y="5805"/>
                    <a:pt x="6340" y="5823"/>
                    <a:pt x="6396" y="5823"/>
                  </a:cubicBezTo>
                  <a:cubicBezTo>
                    <a:pt x="6451" y="5823"/>
                    <a:pt x="6507" y="5805"/>
                    <a:pt x="6544" y="5768"/>
                  </a:cubicBezTo>
                  <a:lnTo>
                    <a:pt x="9501" y="3993"/>
                  </a:lnTo>
                  <a:lnTo>
                    <a:pt x="9686" y="4141"/>
                  </a:lnTo>
                  <a:lnTo>
                    <a:pt x="6877" y="7210"/>
                  </a:lnTo>
                  <a:lnTo>
                    <a:pt x="5324" y="8799"/>
                  </a:lnTo>
                  <a:lnTo>
                    <a:pt x="1831" y="8972"/>
                  </a:lnTo>
                  <a:lnTo>
                    <a:pt x="1831" y="8972"/>
                  </a:lnTo>
                  <a:lnTo>
                    <a:pt x="702" y="4178"/>
                  </a:lnTo>
                  <a:lnTo>
                    <a:pt x="4769" y="3032"/>
                  </a:lnTo>
                  <a:cubicBezTo>
                    <a:pt x="4843" y="2995"/>
                    <a:pt x="4954" y="2921"/>
                    <a:pt x="4954" y="2847"/>
                  </a:cubicBezTo>
                  <a:lnTo>
                    <a:pt x="5583" y="777"/>
                  </a:lnTo>
                  <a:lnTo>
                    <a:pt x="6729" y="666"/>
                  </a:lnTo>
                  <a:close/>
                  <a:moveTo>
                    <a:pt x="6877" y="0"/>
                  </a:moveTo>
                  <a:lnTo>
                    <a:pt x="5324" y="185"/>
                  </a:lnTo>
                  <a:cubicBezTo>
                    <a:pt x="5213" y="185"/>
                    <a:pt x="5102" y="296"/>
                    <a:pt x="5065" y="407"/>
                  </a:cubicBezTo>
                  <a:lnTo>
                    <a:pt x="4436" y="2477"/>
                  </a:lnTo>
                  <a:lnTo>
                    <a:pt x="259" y="3660"/>
                  </a:lnTo>
                  <a:cubicBezTo>
                    <a:pt x="111" y="3697"/>
                    <a:pt x="0" y="3845"/>
                    <a:pt x="37" y="4030"/>
                  </a:cubicBezTo>
                  <a:lnTo>
                    <a:pt x="1294" y="9354"/>
                  </a:lnTo>
                  <a:cubicBezTo>
                    <a:pt x="1326" y="9482"/>
                    <a:pt x="1442" y="9583"/>
                    <a:pt x="1569" y="9583"/>
                  </a:cubicBezTo>
                  <a:cubicBezTo>
                    <a:pt x="1588" y="9583"/>
                    <a:pt x="1607" y="9581"/>
                    <a:pt x="1627" y="9576"/>
                  </a:cubicBezTo>
                  <a:lnTo>
                    <a:pt x="5472" y="9391"/>
                  </a:lnTo>
                  <a:cubicBezTo>
                    <a:pt x="5546" y="9391"/>
                    <a:pt x="5620" y="9354"/>
                    <a:pt x="5693" y="9317"/>
                  </a:cubicBezTo>
                  <a:lnTo>
                    <a:pt x="7320" y="7616"/>
                  </a:lnTo>
                  <a:lnTo>
                    <a:pt x="10389" y="4289"/>
                  </a:lnTo>
                  <a:cubicBezTo>
                    <a:pt x="10426" y="4252"/>
                    <a:pt x="10463" y="4141"/>
                    <a:pt x="10463" y="4067"/>
                  </a:cubicBezTo>
                  <a:cubicBezTo>
                    <a:pt x="10463" y="3993"/>
                    <a:pt x="10426" y="3919"/>
                    <a:pt x="10352" y="3845"/>
                  </a:cubicBezTo>
                  <a:lnTo>
                    <a:pt x="9686" y="3365"/>
                  </a:lnTo>
                  <a:cubicBezTo>
                    <a:pt x="9643" y="3321"/>
                    <a:pt x="9574" y="3303"/>
                    <a:pt x="9503" y="3303"/>
                  </a:cubicBezTo>
                  <a:cubicBezTo>
                    <a:pt x="9452" y="3303"/>
                    <a:pt x="9400" y="3312"/>
                    <a:pt x="9354" y="3328"/>
                  </a:cubicBezTo>
                  <a:lnTo>
                    <a:pt x="6766" y="4917"/>
                  </a:lnTo>
                  <a:lnTo>
                    <a:pt x="6950" y="3365"/>
                  </a:lnTo>
                  <a:lnTo>
                    <a:pt x="7024" y="3439"/>
                  </a:lnTo>
                  <a:cubicBezTo>
                    <a:pt x="7061" y="3512"/>
                    <a:pt x="7135" y="3549"/>
                    <a:pt x="7246" y="3549"/>
                  </a:cubicBezTo>
                  <a:cubicBezTo>
                    <a:pt x="7266" y="3559"/>
                    <a:pt x="7289" y="3564"/>
                    <a:pt x="7312" y="3564"/>
                  </a:cubicBezTo>
                  <a:cubicBezTo>
                    <a:pt x="7374" y="3564"/>
                    <a:pt x="7441" y="3530"/>
                    <a:pt x="7468" y="3476"/>
                  </a:cubicBezTo>
                  <a:lnTo>
                    <a:pt x="8171" y="2773"/>
                  </a:lnTo>
                  <a:cubicBezTo>
                    <a:pt x="8281" y="2699"/>
                    <a:pt x="8281" y="2551"/>
                    <a:pt x="8244" y="2440"/>
                  </a:cubicBezTo>
                  <a:lnTo>
                    <a:pt x="7209" y="185"/>
                  </a:lnTo>
                  <a:cubicBezTo>
                    <a:pt x="7135" y="74"/>
                    <a:pt x="7024" y="0"/>
                    <a:pt x="68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6" name="Google Shape;4726;p64">
              <a:extLst>
                <a:ext uri="{FF2B5EF4-FFF2-40B4-BE49-F238E27FC236}">
                  <a16:creationId xmlns:a16="http://schemas.microsoft.com/office/drawing/2014/main" id="{0BE12F8A-EDA2-6E80-A799-48F171D007F7}"/>
                </a:ext>
              </a:extLst>
            </p:cNvPr>
            <p:cNvSpPr/>
            <p:nvPr/>
          </p:nvSpPr>
          <p:spPr>
            <a:xfrm>
              <a:off x="3119100" y="3076550"/>
              <a:ext cx="183025" cy="423600"/>
            </a:xfrm>
            <a:custGeom>
              <a:avLst/>
              <a:gdLst/>
              <a:ahLst/>
              <a:cxnLst/>
              <a:rect l="l" t="t" r="r" b="b"/>
              <a:pathLst>
                <a:path w="7321" h="16944" extrusionOk="0">
                  <a:moveTo>
                    <a:pt x="7321" y="0"/>
                  </a:moveTo>
                  <a:lnTo>
                    <a:pt x="3439" y="185"/>
                  </a:lnTo>
                  <a:lnTo>
                    <a:pt x="148" y="13975"/>
                  </a:lnTo>
                  <a:lnTo>
                    <a:pt x="0" y="14345"/>
                  </a:lnTo>
                  <a:cubicBezTo>
                    <a:pt x="1103" y="16435"/>
                    <a:pt x="2918" y="16943"/>
                    <a:pt x="4422" y="16943"/>
                  </a:cubicBezTo>
                  <a:cubicBezTo>
                    <a:pt x="5844" y="16943"/>
                    <a:pt x="6988" y="16489"/>
                    <a:pt x="6988" y="16489"/>
                  </a:cubicBezTo>
                  <a:lnTo>
                    <a:pt x="73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7" name="Google Shape;4727;p64">
              <a:extLst>
                <a:ext uri="{FF2B5EF4-FFF2-40B4-BE49-F238E27FC236}">
                  <a16:creationId xmlns:a16="http://schemas.microsoft.com/office/drawing/2014/main" id="{C5FE2C87-F624-F56B-560F-36A5B4EEC38D}"/>
                </a:ext>
              </a:extLst>
            </p:cNvPr>
            <p:cNvSpPr/>
            <p:nvPr/>
          </p:nvSpPr>
          <p:spPr>
            <a:xfrm>
              <a:off x="3110775" y="3068775"/>
              <a:ext cx="198750" cy="439425"/>
            </a:xfrm>
            <a:custGeom>
              <a:avLst/>
              <a:gdLst/>
              <a:ahLst/>
              <a:cxnLst/>
              <a:rect l="l" t="t" r="r" b="b"/>
              <a:pathLst>
                <a:path w="7950" h="17577" extrusionOk="0">
                  <a:moveTo>
                    <a:pt x="7321" y="644"/>
                  </a:moveTo>
                  <a:lnTo>
                    <a:pt x="6993" y="16588"/>
                  </a:lnTo>
                  <a:lnTo>
                    <a:pt x="6993" y="16588"/>
                  </a:lnTo>
                  <a:cubicBezTo>
                    <a:pt x="6621" y="16705"/>
                    <a:pt x="5745" y="16948"/>
                    <a:pt x="4733" y="16948"/>
                  </a:cubicBezTo>
                  <a:cubicBezTo>
                    <a:pt x="3994" y="16948"/>
                    <a:pt x="3217" y="16837"/>
                    <a:pt x="2515" y="16467"/>
                  </a:cubicBezTo>
                  <a:cubicBezTo>
                    <a:pt x="1841" y="16113"/>
                    <a:pt x="1168" y="15555"/>
                    <a:pt x="658" y="14663"/>
                  </a:cubicBezTo>
                  <a:lnTo>
                    <a:pt x="658" y="14663"/>
                  </a:lnTo>
                  <a:lnTo>
                    <a:pt x="740" y="14360"/>
                  </a:lnTo>
                  <a:lnTo>
                    <a:pt x="777" y="14360"/>
                  </a:lnTo>
                  <a:lnTo>
                    <a:pt x="4031" y="792"/>
                  </a:lnTo>
                  <a:lnTo>
                    <a:pt x="7321" y="644"/>
                  </a:lnTo>
                  <a:close/>
                  <a:moveTo>
                    <a:pt x="7699" y="1"/>
                  </a:moveTo>
                  <a:cubicBezTo>
                    <a:pt x="7673" y="1"/>
                    <a:pt x="7646" y="5"/>
                    <a:pt x="7617" y="15"/>
                  </a:cubicBezTo>
                  <a:lnTo>
                    <a:pt x="3772" y="200"/>
                  </a:lnTo>
                  <a:cubicBezTo>
                    <a:pt x="3624" y="200"/>
                    <a:pt x="3513" y="311"/>
                    <a:pt x="3476" y="422"/>
                  </a:cubicBezTo>
                  <a:lnTo>
                    <a:pt x="149" y="14175"/>
                  </a:lnTo>
                  <a:lnTo>
                    <a:pt x="38" y="14582"/>
                  </a:lnTo>
                  <a:cubicBezTo>
                    <a:pt x="1" y="14656"/>
                    <a:pt x="38" y="14730"/>
                    <a:pt x="75" y="14804"/>
                  </a:cubicBezTo>
                  <a:cubicBezTo>
                    <a:pt x="629" y="15913"/>
                    <a:pt x="1406" y="16615"/>
                    <a:pt x="2256" y="17022"/>
                  </a:cubicBezTo>
                  <a:cubicBezTo>
                    <a:pt x="3069" y="17429"/>
                    <a:pt x="3957" y="17576"/>
                    <a:pt x="4733" y="17576"/>
                  </a:cubicBezTo>
                  <a:cubicBezTo>
                    <a:pt x="6212" y="17576"/>
                    <a:pt x="7395" y="17096"/>
                    <a:pt x="7432" y="17096"/>
                  </a:cubicBezTo>
                  <a:cubicBezTo>
                    <a:pt x="7543" y="17022"/>
                    <a:pt x="7617" y="16948"/>
                    <a:pt x="7617" y="16800"/>
                  </a:cubicBezTo>
                  <a:lnTo>
                    <a:pt x="7949" y="311"/>
                  </a:lnTo>
                  <a:cubicBezTo>
                    <a:pt x="7949" y="237"/>
                    <a:pt x="7912" y="126"/>
                    <a:pt x="7875" y="89"/>
                  </a:cubicBezTo>
                  <a:cubicBezTo>
                    <a:pt x="7821" y="35"/>
                    <a:pt x="7767" y="1"/>
                    <a:pt x="76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8" name="Google Shape;4728;p64">
              <a:extLst>
                <a:ext uri="{FF2B5EF4-FFF2-40B4-BE49-F238E27FC236}">
                  <a16:creationId xmlns:a16="http://schemas.microsoft.com/office/drawing/2014/main" id="{40602848-71DC-1153-C510-1A5A5FDBF109}"/>
                </a:ext>
              </a:extLst>
            </p:cNvPr>
            <p:cNvSpPr/>
            <p:nvPr/>
          </p:nvSpPr>
          <p:spPr>
            <a:xfrm>
              <a:off x="3104300" y="2951775"/>
              <a:ext cx="378050" cy="561575"/>
            </a:xfrm>
            <a:custGeom>
              <a:avLst/>
              <a:gdLst/>
              <a:ahLst/>
              <a:cxnLst/>
              <a:rect l="l" t="t" r="r" b="b"/>
              <a:pathLst>
                <a:path w="15122" h="22463" extrusionOk="0">
                  <a:moveTo>
                    <a:pt x="12608" y="0"/>
                  </a:moveTo>
                  <a:lnTo>
                    <a:pt x="777" y="18559"/>
                  </a:lnTo>
                  <a:cubicBezTo>
                    <a:pt x="777" y="18559"/>
                    <a:pt x="1" y="20888"/>
                    <a:pt x="2922" y="22072"/>
                  </a:cubicBezTo>
                  <a:cubicBezTo>
                    <a:pt x="3637" y="22356"/>
                    <a:pt x="4284" y="22463"/>
                    <a:pt x="4852" y="22463"/>
                  </a:cubicBezTo>
                  <a:cubicBezTo>
                    <a:pt x="6576" y="22463"/>
                    <a:pt x="7580" y="21480"/>
                    <a:pt x="7580" y="21480"/>
                  </a:cubicBezTo>
                  <a:lnTo>
                    <a:pt x="15122" y="14714"/>
                  </a:lnTo>
                  <a:lnTo>
                    <a:pt x="126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9" name="Google Shape;4729;p64">
              <a:extLst>
                <a:ext uri="{FF2B5EF4-FFF2-40B4-BE49-F238E27FC236}">
                  <a16:creationId xmlns:a16="http://schemas.microsoft.com/office/drawing/2014/main" id="{CC337334-B0A1-B799-E7E3-B7F79EEB0C62}"/>
                </a:ext>
              </a:extLst>
            </p:cNvPr>
            <p:cNvSpPr/>
            <p:nvPr/>
          </p:nvSpPr>
          <p:spPr>
            <a:xfrm>
              <a:off x="3113550" y="2944025"/>
              <a:ext cx="376200" cy="577100"/>
            </a:xfrm>
            <a:custGeom>
              <a:avLst/>
              <a:gdLst/>
              <a:ahLst/>
              <a:cxnLst/>
              <a:rect l="l" t="t" r="r" b="b"/>
              <a:pathLst>
                <a:path w="15048" h="23084" extrusionOk="0">
                  <a:moveTo>
                    <a:pt x="12046" y="1166"/>
                  </a:moveTo>
                  <a:lnTo>
                    <a:pt x="14419" y="14913"/>
                  </a:lnTo>
                  <a:lnTo>
                    <a:pt x="6988" y="21568"/>
                  </a:lnTo>
                  <a:cubicBezTo>
                    <a:pt x="6951" y="21605"/>
                    <a:pt x="6027" y="22455"/>
                    <a:pt x="4511" y="22455"/>
                  </a:cubicBezTo>
                  <a:cubicBezTo>
                    <a:pt x="3957" y="22455"/>
                    <a:pt x="3365" y="22345"/>
                    <a:pt x="2663" y="22086"/>
                  </a:cubicBezTo>
                  <a:cubicBezTo>
                    <a:pt x="1775" y="21716"/>
                    <a:pt x="1258" y="21272"/>
                    <a:pt x="999" y="20829"/>
                  </a:cubicBezTo>
                  <a:cubicBezTo>
                    <a:pt x="703" y="20385"/>
                    <a:pt x="629" y="19941"/>
                    <a:pt x="629" y="19572"/>
                  </a:cubicBezTo>
                  <a:cubicBezTo>
                    <a:pt x="629" y="19387"/>
                    <a:pt x="666" y="19239"/>
                    <a:pt x="666" y="19128"/>
                  </a:cubicBezTo>
                  <a:lnTo>
                    <a:pt x="703" y="19017"/>
                  </a:lnTo>
                  <a:lnTo>
                    <a:pt x="703" y="18996"/>
                  </a:lnTo>
                  <a:lnTo>
                    <a:pt x="703" y="18996"/>
                  </a:lnTo>
                  <a:lnTo>
                    <a:pt x="12046" y="1166"/>
                  </a:lnTo>
                  <a:close/>
                  <a:moveTo>
                    <a:pt x="12187" y="0"/>
                  </a:moveTo>
                  <a:cubicBezTo>
                    <a:pt x="12097" y="0"/>
                    <a:pt x="12007" y="42"/>
                    <a:pt x="11979" y="125"/>
                  </a:cubicBezTo>
                  <a:lnTo>
                    <a:pt x="149" y="18721"/>
                  </a:lnTo>
                  <a:lnTo>
                    <a:pt x="112" y="18795"/>
                  </a:lnTo>
                  <a:cubicBezTo>
                    <a:pt x="112" y="18795"/>
                    <a:pt x="1" y="19128"/>
                    <a:pt x="1" y="19572"/>
                  </a:cubicBezTo>
                  <a:cubicBezTo>
                    <a:pt x="1" y="20015"/>
                    <a:pt x="112" y="20570"/>
                    <a:pt x="481" y="21162"/>
                  </a:cubicBezTo>
                  <a:cubicBezTo>
                    <a:pt x="814" y="21716"/>
                    <a:pt x="1443" y="22271"/>
                    <a:pt x="2441" y="22640"/>
                  </a:cubicBezTo>
                  <a:cubicBezTo>
                    <a:pt x="3180" y="22973"/>
                    <a:pt x="3883" y="23084"/>
                    <a:pt x="4511" y="23084"/>
                  </a:cubicBezTo>
                  <a:cubicBezTo>
                    <a:pt x="6323" y="23084"/>
                    <a:pt x="7395" y="22049"/>
                    <a:pt x="7395" y="22012"/>
                  </a:cubicBezTo>
                  <a:lnTo>
                    <a:pt x="14937" y="15246"/>
                  </a:lnTo>
                  <a:cubicBezTo>
                    <a:pt x="15011" y="15172"/>
                    <a:pt x="15048" y="15061"/>
                    <a:pt x="15048" y="14950"/>
                  </a:cubicBezTo>
                  <a:lnTo>
                    <a:pt x="12534" y="236"/>
                  </a:lnTo>
                  <a:cubicBezTo>
                    <a:pt x="12497" y="125"/>
                    <a:pt x="12423" y="14"/>
                    <a:pt x="12275" y="14"/>
                  </a:cubicBezTo>
                  <a:cubicBezTo>
                    <a:pt x="12247" y="5"/>
                    <a:pt x="12217" y="0"/>
                    <a:pt x="12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0" name="Google Shape;4730;p64">
              <a:extLst>
                <a:ext uri="{FF2B5EF4-FFF2-40B4-BE49-F238E27FC236}">
                  <a16:creationId xmlns:a16="http://schemas.microsoft.com/office/drawing/2014/main" id="{944EB878-9E92-8D31-5DC3-13BBE47680CB}"/>
                </a:ext>
              </a:extLst>
            </p:cNvPr>
            <p:cNvSpPr/>
            <p:nvPr/>
          </p:nvSpPr>
          <p:spPr>
            <a:xfrm>
              <a:off x="4058150" y="2922175"/>
              <a:ext cx="1011175" cy="521400"/>
            </a:xfrm>
            <a:custGeom>
              <a:avLst/>
              <a:gdLst/>
              <a:ahLst/>
              <a:cxnLst/>
              <a:rect l="l" t="t" r="r" b="b"/>
              <a:pathLst>
                <a:path w="40447" h="20856" extrusionOk="0">
                  <a:moveTo>
                    <a:pt x="7173" y="1"/>
                  </a:moveTo>
                  <a:lnTo>
                    <a:pt x="1" y="10649"/>
                  </a:lnTo>
                  <a:lnTo>
                    <a:pt x="15861" y="20113"/>
                  </a:lnTo>
                  <a:cubicBezTo>
                    <a:pt x="16705" y="20604"/>
                    <a:pt x="17644" y="20855"/>
                    <a:pt x="18582" y="20855"/>
                  </a:cubicBezTo>
                  <a:cubicBezTo>
                    <a:pt x="19410" y="20855"/>
                    <a:pt x="20237" y="20660"/>
                    <a:pt x="21000" y="20261"/>
                  </a:cubicBezTo>
                  <a:lnTo>
                    <a:pt x="40446" y="10353"/>
                  </a:lnTo>
                  <a:lnTo>
                    <a:pt x="38968" y="7617"/>
                  </a:lnTo>
                  <a:lnTo>
                    <a:pt x="21591" y="13680"/>
                  </a:lnTo>
                  <a:lnTo>
                    <a:pt x="71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1" name="Google Shape;4731;p64">
              <a:extLst>
                <a:ext uri="{FF2B5EF4-FFF2-40B4-BE49-F238E27FC236}">
                  <a16:creationId xmlns:a16="http://schemas.microsoft.com/office/drawing/2014/main" id="{7AB18749-1E42-02F9-88B2-D19CBDDBE609}"/>
                </a:ext>
              </a:extLst>
            </p:cNvPr>
            <p:cNvSpPr/>
            <p:nvPr/>
          </p:nvSpPr>
          <p:spPr>
            <a:xfrm>
              <a:off x="4049825" y="2914800"/>
              <a:ext cx="1026900" cy="537025"/>
            </a:xfrm>
            <a:custGeom>
              <a:avLst/>
              <a:gdLst/>
              <a:ahLst/>
              <a:cxnLst/>
              <a:rect l="l" t="t" r="r" b="b"/>
              <a:pathLst>
                <a:path w="41076" h="21481" extrusionOk="0">
                  <a:moveTo>
                    <a:pt x="7540" y="760"/>
                  </a:moveTo>
                  <a:lnTo>
                    <a:pt x="21740" y="14197"/>
                  </a:lnTo>
                  <a:cubicBezTo>
                    <a:pt x="21794" y="14251"/>
                    <a:pt x="21868" y="14285"/>
                    <a:pt x="21947" y="14285"/>
                  </a:cubicBezTo>
                  <a:cubicBezTo>
                    <a:pt x="21976" y="14285"/>
                    <a:pt x="22006" y="14281"/>
                    <a:pt x="22035" y="14271"/>
                  </a:cubicBezTo>
                  <a:lnTo>
                    <a:pt x="39153" y="8282"/>
                  </a:lnTo>
                  <a:lnTo>
                    <a:pt x="40336" y="10500"/>
                  </a:lnTo>
                  <a:lnTo>
                    <a:pt x="21222" y="20297"/>
                  </a:lnTo>
                  <a:cubicBezTo>
                    <a:pt x="20483" y="20667"/>
                    <a:pt x="19706" y="20852"/>
                    <a:pt x="18930" y="20852"/>
                  </a:cubicBezTo>
                  <a:cubicBezTo>
                    <a:pt x="18043" y="20852"/>
                    <a:pt x="17155" y="20593"/>
                    <a:pt x="16342" y="20149"/>
                  </a:cubicBezTo>
                  <a:lnTo>
                    <a:pt x="740" y="10833"/>
                  </a:lnTo>
                  <a:lnTo>
                    <a:pt x="7540" y="760"/>
                  </a:lnTo>
                  <a:close/>
                  <a:moveTo>
                    <a:pt x="7469" y="0"/>
                  </a:moveTo>
                  <a:cubicBezTo>
                    <a:pt x="7358" y="0"/>
                    <a:pt x="7284" y="74"/>
                    <a:pt x="7247" y="148"/>
                  </a:cubicBezTo>
                  <a:lnTo>
                    <a:pt x="75" y="10759"/>
                  </a:lnTo>
                  <a:cubicBezTo>
                    <a:pt x="1" y="10833"/>
                    <a:pt x="1" y="10944"/>
                    <a:pt x="38" y="11017"/>
                  </a:cubicBezTo>
                  <a:cubicBezTo>
                    <a:pt x="38" y="11091"/>
                    <a:pt x="75" y="11165"/>
                    <a:pt x="149" y="11202"/>
                  </a:cubicBezTo>
                  <a:lnTo>
                    <a:pt x="16046" y="20667"/>
                  </a:lnTo>
                  <a:cubicBezTo>
                    <a:pt x="16933" y="21184"/>
                    <a:pt x="17932" y="21480"/>
                    <a:pt x="18930" y="21480"/>
                  </a:cubicBezTo>
                  <a:cubicBezTo>
                    <a:pt x="19817" y="21480"/>
                    <a:pt x="20667" y="21258"/>
                    <a:pt x="21481" y="20852"/>
                  </a:cubicBezTo>
                  <a:lnTo>
                    <a:pt x="40927" y="10907"/>
                  </a:lnTo>
                  <a:cubicBezTo>
                    <a:pt x="40964" y="10870"/>
                    <a:pt x="41038" y="10833"/>
                    <a:pt x="41075" y="10722"/>
                  </a:cubicBezTo>
                  <a:cubicBezTo>
                    <a:pt x="41075" y="10648"/>
                    <a:pt x="41075" y="10574"/>
                    <a:pt x="41038" y="10500"/>
                  </a:cubicBezTo>
                  <a:lnTo>
                    <a:pt x="39559" y="7764"/>
                  </a:lnTo>
                  <a:cubicBezTo>
                    <a:pt x="39531" y="7651"/>
                    <a:pt x="39417" y="7603"/>
                    <a:pt x="39298" y="7603"/>
                  </a:cubicBezTo>
                  <a:cubicBezTo>
                    <a:pt x="39262" y="7603"/>
                    <a:pt x="39225" y="7607"/>
                    <a:pt x="39190" y="7616"/>
                  </a:cubicBezTo>
                  <a:lnTo>
                    <a:pt x="21998" y="13605"/>
                  </a:lnTo>
                  <a:lnTo>
                    <a:pt x="7691" y="74"/>
                  </a:lnTo>
                  <a:cubicBezTo>
                    <a:pt x="7617" y="37"/>
                    <a:pt x="7543" y="0"/>
                    <a:pt x="74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2" name="Google Shape;4732;p64">
              <a:extLst>
                <a:ext uri="{FF2B5EF4-FFF2-40B4-BE49-F238E27FC236}">
                  <a16:creationId xmlns:a16="http://schemas.microsoft.com/office/drawing/2014/main" id="{824032B4-B2C7-A2D7-57B2-1AC1B8749727}"/>
                </a:ext>
              </a:extLst>
            </p:cNvPr>
            <p:cNvSpPr/>
            <p:nvPr/>
          </p:nvSpPr>
          <p:spPr>
            <a:xfrm>
              <a:off x="5032325" y="2936500"/>
              <a:ext cx="282850" cy="248425"/>
            </a:xfrm>
            <a:custGeom>
              <a:avLst/>
              <a:gdLst/>
              <a:ahLst/>
              <a:cxnLst/>
              <a:rect l="l" t="t" r="r" b="b"/>
              <a:pathLst>
                <a:path w="11314" h="9937" extrusionOk="0">
                  <a:moveTo>
                    <a:pt x="3692" y="1"/>
                  </a:moveTo>
                  <a:cubicBezTo>
                    <a:pt x="3456" y="1"/>
                    <a:pt x="3291" y="130"/>
                    <a:pt x="3291" y="130"/>
                  </a:cubicBezTo>
                  <a:lnTo>
                    <a:pt x="1479" y="4197"/>
                  </a:lnTo>
                  <a:lnTo>
                    <a:pt x="1" y="7044"/>
                  </a:lnTo>
                  <a:lnTo>
                    <a:pt x="1479" y="9780"/>
                  </a:lnTo>
                  <a:cubicBezTo>
                    <a:pt x="1479" y="9780"/>
                    <a:pt x="2594" y="9936"/>
                    <a:pt x="3401" y="9936"/>
                  </a:cubicBezTo>
                  <a:cubicBezTo>
                    <a:pt x="3704" y="9936"/>
                    <a:pt x="3963" y="9914"/>
                    <a:pt x="4104" y="9854"/>
                  </a:cubicBezTo>
                  <a:cubicBezTo>
                    <a:pt x="4474" y="9669"/>
                    <a:pt x="5546" y="9077"/>
                    <a:pt x="6175" y="8671"/>
                  </a:cubicBezTo>
                  <a:cubicBezTo>
                    <a:pt x="6470" y="8486"/>
                    <a:pt x="6692" y="8153"/>
                    <a:pt x="6766" y="7783"/>
                  </a:cubicBezTo>
                  <a:lnTo>
                    <a:pt x="7173" y="4863"/>
                  </a:lnTo>
                  <a:cubicBezTo>
                    <a:pt x="7173" y="4863"/>
                    <a:pt x="9391" y="3864"/>
                    <a:pt x="10796" y="3014"/>
                  </a:cubicBezTo>
                  <a:cubicBezTo>
                    <a:pt x="11314" y="2681"/>
                    <a:pt x="10759" y="2090"/>
                    <a:pt x="10537" y="1905"/>
                  </a:cubicBezTo>
                  <a:cubicBezTo>
                    <a:pt x="10467" y="1835"/>
                    <a:pt x="10382" y="1809"/>
                    <a:pt x="10291" y="1809"/>
                  </a:cubicBezTo>
                  <a:cubicBezTo>
                    <a:pt x="10239" y="1809"/>
                    <a:pt x="10185" y="1818"/>
                    <a:pt x="10131" y="1831"/>
                  </a:cubicBezTo>
                  <a:lnTo>
                    <a:pt x="5805" y="3495"/>
                  </a:lnTo>
                  <a:lnTo>
                    <a:pt x="3846" y="3162"/>
                  </a:lnTo>
                  <a:cubicBezTo>
                    <a:pt x="4067" y="2423"/>
                    <a:pt x="4659" y="722"/>
                    <a:pt x="4326" y="352"/>
                  </a:cubicBezTo>
                  <a:cubicBezTo>
                    <a:pt x="4101" y="78"/>
                    <a:pt x="3875" y="1"/>
                    <a:pt x="3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3" name="Google Shape;4733;p64">
              <a:extLst>
                <a:ext uri="{FF2B5EF4-FFF2-40B4-BE49-F238E27FC236}">
                  <a16:creationId xmlns:a16="http://schemas.microsoft.com/office/drawing/2014/main" id="{D155EAA8-F5EC-5F1A-2D4B-144C1B52895B}"/>
                </a:ext>
              </a:extLst>
            </p:cNvPr>
            <p:cNvSpPr/>
            <p:nvPr/>
          </p:nvSpPr>
          <p:spPr>
            <a:xfrm>
              <a:off x="5024000" y="2928650"/>
              <a:ext cx="291175" cy="263450"/>
            </a:xfrm>
            <a:custGeom>
              <a:avLst/>
              <a:gdLst/>
              <a:ahLst/>
              <a:cxnLst/>
              <a:rect l="l" t="t" r="r" b="b"/>
              <a:pathLst>
                <a:path w="11647" h="10538" extrusionOk="0">
                  <a:moveTo>
                    <a:pt x="4031" y="629"/>
                  </a:moveTo>
                  <a:cubicBezTo>
                    <a:pt x="4142" y="629"/>
                    <a:pt x="4252" y="666"/>
                    <a:pt x="4400" y="851"/>
                  </a:cubicBezTo>
                  <a:cubicBezTo>
                    <a:pt x="4437" y="851"/>
                    <a:pt x="4437" y="925"/>
                    <a:pt x="4437" y="1036"/>
                  </a:cubicBezTo>
                  <a:cubicBezTo>
                    <a:pt x="4437" y="1295"/>
                    <a:pt x="4363" y="1775"/>
                    <a:pt x="4216" y="2219"/>
                  </a:cubicBezTo>
                  <a:cubicBezTo>
                    <a:pt x="4105" y="2663"/>
                    <a:pt x="3957" y="3069"/>
                    <a:pt x="3883" y="3402"/>
                  </a:cubicBezTo>
                  <a:cubicBezTo>
                    <a:pt x="3883" y="3476"/>
                    <a:pt x="3883" y="3550"/>
                    <a:pt x="3920" y="3624"/>
                  </a:cubicBezTo>
                  <a:cubicBezTo>
                    <a:pt x="3957" y="3698"/>
                    <a:pt x="4031" y="3772"/>
                    <a:pt x="4142" y="3772"/>
                  </a:cubicBezTo>
                  <a:lnTo>
                    <a:pt x="6101" y="4104"/>
                  </a:lnTo>
                  <a:lnTo>
                    <a:pt x="6249" y="4104"/>
                  </a:lnTo>
                  <a:lnTo>
                    <a:pt x="10574" y="2441"/>
                  </a:lnTo>
                  <a:lnTo>
                    <a:pt x="10685" y="2441"/>
                  </a:lnTo>
                  <a:cubicBezTo>
                    <a:pt x="10722" y="2515"/>
                    <a:pt x="10833" y="2589"/>
                    <a:pt x="10907" y="2700"/>
                  </a:cubicBezTo>
                  <a:cubicBezTo>
                    <a:pt x="10981" y="2811"/>
                    <a:pt x="11018" y="2921"/>
                    <a:pt x="11018" y="2958"/>
                  </a:cubicBezTo>
                  <a:lnTo>
                    <a:pt x="11018" y="2995"/>
                  </a:lnTo>
                  <a:lnTo>
                    <a:pt x="10944" y="3069"/>
                  </a:lnTo>
                  <a:cubicBezTo>
                    <a:pt x="10279" y="3476"/>
                    <a:pt x="9391" y="3920"/>
                    <a:pt x="8652" y="4289"/>
                  </a:cubicBezTo>
                  <a:cubicBezTo>
                    <a:pt x="8319" y="4437"/>
                    <a:pt x="7987" y="4622"/>
                    <a:pt x="7765" y="4696"/>
                  </a:cubicBezTo>
                  <a:cubicBezTo>
                    <a:pt x="7543" y="4807"/>
                    <a:pt x="7395" y="4881"/>
                    <a:pt x="7395" y="4881"/>
                  </a:cubicBezTo>
                  <a:cubicBezTo>
                    <a:pt x="7284" y="4918"/>
                    <a:pt x="7247" y="5029"/>
                    <a:pt x="7210" y="5103"/>
                  </a:cubicBezTo>
                  <a:lnTo>
                    <a:pt x="6766" y="8060"/>
                  </a:lnTo>
                  <a:cubicBezTo>
                    <a:pt x="6730" y="8356"/>
                    <a:pt x="6582" y="8578"/>
                    <a:pt x="6323" y="8726"/>
                  </a:cubicBezTo>
                  <a:cubicBezTo>
                    <a:pt x="6027" y="8911"/>
                    <a:pt x="5620" y="9169"/>
                    <a:pt x="5214" y="9391"/>
                  </a:cubicBezTo>
                  <a:cubicBezTo>
                    <a:pt x="4844" y="9613"/>
                    <a:pt x="4474" y="9798"/>
                    <a:pt x="4326" y="9872"/>
                  </a:cubicBezTo>
                  <a:cubicBezTo>
                    <a:pt x="4326" y="9872"/>
                    <a:pt x="4216" y="9909"/>
                    <a:pt x="4105" y="9909"/>
                  </a:cubicBezTo>
                  <a:cubicBezTo>
                    <a:pt x="3994" y="9909"/>
                    <a:pt x="3846" y="9946"/>
                    <a:pt x="3698" y="9946"/>
                  </a:cubicBezTo>
                  <a:cubicBezTo>
                    <a:pt x="3328" y="9946"/>
                    <a:pt x="2848" y="9909"/>
                    <a:pt x="2478" y="9872"/>
                  </a:cubicBezTo>
                  <a:cubicBezTo>
                    <a:pt x="2281" y="9852"/>
                    <a:pt x="2116" y="9833"/>
                    <a:pt x="2004" y="9818"/>
                  </a:cubicBezTo>
                  <a:lnTo>
                    <a:pt x="2004" y="9818"/>
                  </a:lnTo>
                  <a:lnTo>
                    <a:pt x="703" y="7358"/>
                  </a:lnTo>
                  <a:lnTo>
                    <a:pt x="2071" y="4659"/>
                  </a:lnTo>
                  <a:lnTo>
                    <a:pt x="2108" y="4659"/>
                  </a:lnTo>
                  <a:lnTo>
                    <a:pt x="3885" y="670"/>
                  </a:lnTo>
                  <a:lnTo>
                    <a:pt x="3885" y="670"/>
                  </a:lnTo>
                  <a:cubicBezTo>
                    <a:pt x="3923" y="650"/>
                    <a:pt x="3972" y="629"/>
                    <a:pt x="4031" y="629"/>
                  </a:cubicBezTo>
                  <a:close/>
                  <a:moveTo>
                    <a:pt x="4031" y="1"/>
                  </a:moveTo>
                  <a:cubicBezTo>
                    <a:pt x="3698" y="1"/>
                    <a:pt x="3476" y="186"/>
                    <a:pt x="3439" y="223"/>
                  </a:cubicBezTo>
                  <a:lnTo>
                    <a:pt x="3365" y="333"/>
                  </a:lnTo>
                  <a:lnTo>
                    <a:pt x="1517" y="4400"/>
                  </a:lnTo>
                  <a:lnTo>
                    <a:pt x="75" y="7210"/>
                  </a:lnTo>
                  <a:cubicBezTo>
                    <a:pt x="1" y="7284"/>
                    <a:pt x="1" y="7395"/>
                    <a:pt x="75" y="7506"/>
                  </a:cubicBezTo>
                  <a:lnTo>
                    <a:pt x="1517" y="10242"/>
                  </a:lnTo>
                  <a:cubicBezTo>
                    <a:pt x="1591" y="10316"/>
                    <a:pt x="1665" y="10390"/>
                    <a:pt x="1775" y="10390"/>
                  </a:cubicBezTo>
                  <a:cubicBezTo>
                    <a:pt x="1775" y="10390"/>
                    <a:pt x="2848" y="10537"/>
                    <a:pt x="3698" y="10537"/>
                  </a:cubicBezTo>
                  <a:lnTo>
                    <a:pt x="4179" y="10537"/>
                  </a:lnTo>
                  <a:cubicBezTo>
                    <a:pt x="4326" y="10500"/>
                    <a:pt x="4437" y="10500"/>
                    <a:pt x="4585" y="10426"/>
                  </a:cubicBezTo>
                  <a:cubicBezTo>
                    <a:pt x="4770" y="10353"/>
                    <a:pt x="5140" y="10168"/>
                    <a:pt x="5546" y="9909"/>
                  </a:cubicBezTo>
                  <a:cubicBezTo>
                    <a:pt x="5916" y="9687"/>
                    <a:pt x="6323" y="9465"/>
                    <a:pt x="6656" y="9243"/>
                  </a:cubicBezTo>
                  <a:cubicBezTo>
                    <a:pt x="7062" y="9022"/>
                    <a:pt x="7321" y="8615"/>
                    <a:pt x="7395" y="8171"/>
                  </a:cubicBezTo>
                  <a:lnTo>
                    <a:pt x="7816" y="5361"/>
                  </a:lnTo>
                  <a:lnTo>
                    <a:pt x="7816" y="5361"/>
                  </a:lnTo>
                  <a:cubicBezTo>
                    <a:pt x="8353" y="5115"/>
                    <a:pt x="10100" y="4299"/>
                    <a:pt x="11277" y="3587"/>
                  </a:cubicBezTo>
                  <a:cubicBezTo>
                    <a:pt x="11388" y="3513"/>
                    <a:pt x="11499" y="3439"/>
                    <a:pt x="11536" y="3328"/>
                  </a:cubicBezTo>
                  <a:cubicBezTo>
                    <a:pt x="11610" y="3217"/>
                    <a:pt x="11647" y="3069"/>
                    <a:pt x="11647" y="2958"/>
                  </a:cubicBezTo>
                  <a:cubicBezTo>
                    <a:pt x="11647" y="2700"/>
                    <a:pt x="11536" y="2515"/>
                    <a:pt x="11425" y="2330"/>
                  </a:cubicBezTo>
                  <a:cubicBezTo>
                    <a:pt x="11277" y="2182"/>
                    <a:pt x="11166" y="2071"/>
                    <a:pt x="11055" y="1960"/>
                  </a:cubicBezTo>
                  <a:cubicBezTo>
                    <a:pt x="10944" y="1886"/>
                    <a:pt x="10759" y="1812"/>
                    <a:pt x="10611" y="1812"/>
                  </a:cubicBezTo>
                  <a:cubicBezTo>
                    <a:pt x="10537" y="1812"/>
                    <a:pt x="10427" y="1849"/>
                    <a:pt x="10353" y="1886"/>
                  </a:cubicBezTo>
                  <a:lnTo>
                    <a:pt x="6101" y="3476"/>
                  </a:lnTo>
                  <a:lnTo>
                    <a:pt x="4563" y="3230"/>
                  </a:lnTo>
                  <a:lnTo>
                    <a:pt x="4563" y="3230"/>
                  </a:lnTo>
                  <a:cubicBezTo>
                    <a:pt x="4638" y="2974"/>
                    <a:pt x="4731" y="2670"/>
                    <a:pt x="4807" y="2367"/>
                  </a:cubicBezTo>
                  <a:cubicBezTo>
                    <a:pt x="4955" y="1886"/>
                    <a:pt x="5066" y="1443"/>
                    <a:pt x="5066" y="1036"/>
                  </a:cubicBezTo>
                  <a:cubicBezTo>
                    <a:pt x="5066" y="851"/>
                    <a:pt x="5029" y="629"/>
                    <a:pt x="4881" y="444"/>
                  </a:cubicBezTo>
                  <a:cubicBezTo>
                    <a:pt x="4622" y="149"/>
                    <a:pt x="4326" y="1"/>
                    <a:pt x="40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4" name="Google Shape;4734;p64">
              <a:extLst>
                <a:ext uri="{FF2B5EF4-FFF2-40B4-BE49-F238E27FC236}">
                  <a16:creationId xmlns:a16="http://schemas.microsoft.com/office/drawing/2014/main" id="{BEEF99B2-6A5A-FE08-7498-CB4090AED69E}"/>
                </a:ext>
              </a:extLst>
            </p:cNvPr>
            <p:cNvSpPr/>
            <p:nvPr/>
          </p:nvSpPr>
          <p:spPr>
            <a:xfrm>
              <a:off x="5170975" y="3049725"/>
              <a:ext cx="49925" cy="34225"/>
            </a:xfrm>
            <a:custGeom>
              <a:avLst/>
              <a:gdLst/>
              <a:ahLst/>
              <a:cxnLst/>
              <a:rect l="l" t="t" r="r" b="b"/>
              <a:pathLst>
                <a:path w="1997" h="1369" extrusionOk="0">
                  <a:moveTo>
                    <a:pt x="1635" y="1"/>
                  </a:moveTo>
                  <a:cubicBezTo>
                    <a:pt x="1582" y="1"/>
                    <a:pt x="1528" y="13"/>
                    <a:pt x="1479" y="38"/>
                  </a:cubicBezTo>
                  <a:lnTo>
                    <a:pt x="185" y="777"/>
                  </a:lnTo>
                  <a:cubicBezTo>
                    <a:pt x="37" y="888"/>
                    <a:pt x="0" y="1073"/>
                    <a:pt x="74" y="1221"/>
                  </a:cubicBezTo>
                  <a:cubicBezTo>
                    <a:pt x="123" y="1320"/>
                    <a:pt x="222" y="1369"/>
                    <a:pt x="326" y="1369"/>
                  </a:cubicBezTo>
                  <a:cubicBezTo>
                    <a:pt x="378" y="1369"/>
                    <a:pt x="432" y="1357"/>
                    <a:pt x="481" y="1332"/>
                  </a:cubicBezTo>
                  <a:lnTo>
                    <a:pt x="1812" y="592"/>
                  </a:lnTo>
                  <a:cubicBezTo>
                    <a:pt x="1960" y="519"/>
                    <a:pt x="1997" y="297"/>
                    <a:pt x="1923" y="149"/>
                  </a:cubicBezTo>
                  <a:cubicBezTo>
                    <a:pt x="1849" y="50"/>
                    <a:pt x="1742" y="1"/>
                    <a:pt x="16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5" name="Google Shape;4735;p64">
              <a:extLst>
                <a:ext uri="{FF2B5EF4-FFF2-40B4-BE49-F238E27FC236}">
                  <a16:creationId xmlns:a16="http://schemas.microsoft.com/office/drawing/2014/main" id="{E6D40067-28A2-AC99-EC68-A54BA9A9B3A1}"/>
                </a:ext>
              </a:extLst>
            </p:cNvPr>
            <p:cNvSpPr/>
            <p:nvPr/>
          </p:nvSpPr>
          <p:spPr>
            <a:xfrm>
              <a:off x="5177425" y="3078150"/>
              <a:ext cx="36075" cy="32750"/>
            </a:xfrm>
            <a:custGeom>
              <a:avLst/>
              <a:gdLst/>
              <a:ahLst/>
              <a:cxnLst/>
              <a:rect l="l" t="t" r="r" b="b"/>
              <a:pathLst>
                <a:path w="1443" h="1310" extrusionOk="0">
                  <a:moveTo>
                    <a:pt x="1124" y="1"/>
                  </a:moveTo>
                  <a:cubicBezTo>
                    <a:pt x="1045" y="1"/>
                    <a:pt x="962" y="28"/>
                    <a:pt x="888" y="84"/>
                  </a:cubicBezTo>
                  <a:lnTo>
                    <a:pt x="149" y="786"/>
                  </a:lnTo>
                  <a:cubicBezTo>
                    <a:pt x="1" y="897"/>
                    <a:pt x="1" y="1082"/>
                    <a:pt x="112" y="1193"/>
                  </a:cubicBezTo>
                  <a:cubicBezTo>
                    <a:pt x="171" y="1272"/>
                    <a:pt x="263" y="1309"/>
                    <a:pt x="352" y="1309"/>
                  </a:cubicBezTo>
                  <a:cubicBezTo>
                    <a:pt x="429" y="1309"/>
                    <a:pt x="504" y="1282"/>
                    <a:pt x="556" y="1230"/>
                  </a:cubicBezTo>
                  <a:lnTo>
                    <a:pt x="1332" y="528"/>
                  </a:lnTo>
                  <a:cubicBezTo>
                    <a:pt x="1443" y="417"/>
                    <a:pt x="1443" y="232"/>
                    <a:pt x="1332" y="84"/>
                  </a:cubicBezTo>
                  <a:cubicBezTo>
                    <a:pt x="1276" y="28"/>
                    <a:pt x="1203" y="1"/>
                    <a:pt x="1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6" name="Google Shape;4736;p64">
              <a:extLst>
                <a:ext uri="{FF2B5EF4-FFF2-40B4-BE49-F238E27FC236}">
                  <a16:creationId xmlns:a16="http://schemas.microsoft.com/office/drawing/2014/main" id="{1957EE5A-CF9A-AF86-2C36-DCF120CBC25D}"/>
                </a:ext>
              </a:extLst>
            </p:cNvPr>
            <p:cNvSpPr/>
            <p:nvPr/>
          </p:nvSpPr>
          <p:spPr>
            <a:xfrm>
              <a:off x="5175600" y="3110600"/>
              <a:ext cx="33275" cy="33575"/>
            </a:xfrm>
            <a:custGeom>
              <a:avLst/>
              <a:gdLst/>
              <a:ahLst/>
              <a:cxnLst/>
              <a:rect l="l" t="t" r="r" b="b"/>
              <a:pathLst>
                <a:path w="1331" h="1343" extrusionOk="0">
                  <a:moveTo>
                    <a:pt x="964" y="1"/>
                  </a:moveTo>
                  <a:cubicBezTo>
                    <a:pt x="880" y="1"/>
                    <a:pt x="799" y="38"/>
                    <a:pt x="739" y="117"/>
                  </a:cubicBezTo>
                  <a:lnTo>
                    <a:pt x="111" y="819"/>
                  </a:lnTo>
                  <a:cubicBezTo>
                    <a:pt x="0" y="967"/>
                    <a:pt x="37" y="1152"/>
                    <a:pt x="148" y="1263"/>
                  </a:cubicBezTo>
                  <a:cubicBezTo>
                    <a:pt x="217" y="1314"/>
                    <a:pt x="293" y="1342"/>
                    <a:pt x="367" y="1342"/>
                  </a:cubicBezTo>
                  <a:cubicBezTo>
                    <a:pt x="451" y="1342"/>
                    <a:pt x="532" y="1305"/>
                    <a:pt x="592" y="1226"/>
                  </a:cubicBezTo>
                  <a:lnTo>
                    <a:pt x="1220" y="524"/>
                  </a:lnTo>
                  <a:cubicBezTo>
                    <a:pt x="1331" y="376"/>
                    <a:pt x="1294" y="191"/>
                    <a:pt x="1183" y="80"/>
                  </a:cubicBezTo>
                  <a:cubicBezTo>
                    <a:pt x="1114" y="28"/>
                    <a:pt x="1038" y="1"/>
                    <a:pt x="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7" name="Google Shape;4737;p64">
              <a:extLst>
                <a:ext uri="{FF2B5EF4-FFF2-40B4-BE49-F238E27FC236}">
                  <a16:creationId xmlns:a16="http://schemas.microsoft.com/office/drawing/2014/main" id="{EDE6DA10-2186-9267-07A0-41DC8C4E4344}"/>
                </a:ext>
              </a:extLst>
            </p:cNvPr>
            <p:cNvSpPr/>
            <p:nvPr/>
          </p:nvSpPr>
          <p:spPr>
            <a:xfrm>
              <a:off x="5094250" y="3007225"/>
              <a:ext cx="42550" cy="15725"/>
            </a:xfrm>
            <a:custGeom>
              <a:avLst/>
              <a:gdLst/>
              <a:ahLst/>
              <a:cxnLst/>
              <a:rect l="l" t="t" r="r" b="b"/>
              <a:pathLst>
                <a:path w="1702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1369" y="629"/>
                  </a:lnTo>
                  <a:cubicBezTo>
                    <a:pt x="1553" y="629"/>
                    <a:pt x="1664" y="481"/>
                    <a:pt x="1701" y="333"/>
                  </a:cubicBezTo>
                  <a:cubicBezTo>
                    <a:pt x="1701" y="148"/>
                    <a:pt x="1553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8" name="Google Shape;4738;p64">
              <a:extLst>
                <a:ext uri="{FF2B5EF4-FFF2-40B4-BE49-F238E27FC236}">
                  <a16:creationId xmlns:a16="http://schemas.microsoft.com/office/drawing/2014/main" id="{086E15C9-7385-BA5B-E991-76D07180828B}"/>
                </a:ext>
              </a:extLst>
            </p:cNvPr>
            <p:cNvSpPr/>
            <p:nvPr/>
          </p:nvSpPr>
          <p:spPr>
            <a:xfrm>
              <a:off x="3419475" y="2893525"/>
              <a:ext cx="818000" cy="942775"/>
            </a:xfrm>
            <a:custGeom>
              <a:avLst/>
              <a:gdLst/>
              <a:ahLst/>
              <a:cxnLst/>
              <a:rect l="l" t="t" r="r" b="b"/>
              <a:pathLst>
                <a:path w="32720" h="37711" extrusionOk="0">
                  <a:moveTo>
                    <a:pt x="13162" y="1"/>
                  </a:moveTo>
                  <a:cubicBezTo>
                    <a:pt x="7543" y="1"/>
                    <a:pt x="1" y="2330"/>
                    <a:pt x="1" y="2330"/>
                  </a:cubicBezTo>
                  <a:lnTo>
                    <a:pt x="4253" y="37711"/>
                  </a:lnTo>
                  <a:lnTo>
                    <a:pt x="28246" y="37711"/>
                  </a:lnTo>
                  <a:lnTo>
                    <a:pt x="32720" y="1147"/>
                  </a:lnTo>
                  <a:lnTo>
                    <a:pt x="28838" y="962"/>
                  </a:lnTo>
                  <a:cubicBezTo>
                    <a:pt x="28838" y="962"/>
                    <a:pt x="18782" y="1"/>
                    <a:pt x="13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9" name="Google Shape;4739;p64">
              <a:extLst>
                <a:ext uri="{FF2B5EF4-FFF2-40B4-BE49-F238E27FC236}">
                  <a16:creationId xmlns:a16="http://schemas.microsoft.com/office/drawing/2014/main" id="{0C21529D-E1A7-F0ED-B6BD-6E314BD7F5AD}"/>
                </a:ext>
              </a:extLst>
            </p:cNvPr>
            <p:cNvSpPr/>
            <p:nvPr/>
          </p:nvSpPr>
          <p:spPr>
            <a:xfrm>
              <a:off x="3411175" y="2886150"/>
              <a:ext cx="833700" cy="957550"/>
            </a:xfrm>
            <a:custGeom>
              <a:avLst/>
              <a:gdLst/>
              <a:ahLst/>
              <a:cxnLst/>
              <a:rect l="l" t="t" r="r" b="b"/>
              <a:pathLst>
                <a:path w="33348" h="38302" extrusionOk="0">
                  <a:moveTo>
                    <a:pt x="13494" y="592"/>
                  </a:moveTo>
                  <a:cubicBezTo>
                    <a:pt x="16267" y="592"/>
                    <a:pt x="20186" y="850"/>
                    <a:pt x="23403" y="1072"/>
                  </a:cubicBezTo>
                  <a:cubicBezTo>
                    <a:pt x="25029" y="1220"/>
                    <a:pt x="26434" y="1331"/>
                    <a:pt x="27469" y="1405"/>
                  </a:cubicBezTo>
                  <a:cubicBezTo>
                    <a:pt x="28505" y="1516"/>
                    <a:pt x="29133" y="1553"/>
                    <a:pt x="29133" y="1553"/>
                  </a:cubicBezTo>
                  <a:lnTo>
                    <a:pt x="32682" y="1738"/>
                  </a:lnTo>
                  <a:lnTo>
                    <a:pt x="28320" y="37710"/>
                  </a:lnTo>
                  <a:lnTo>
                    <a:pt x="4843" y="37710"/>
                  </a:lnTo>
                  <a:lnTo>
                    <a:pt x="659" y="2837"/>
                  </a:lnTo>
                  <a:lnTo>
                    <a:pt x="659" y="2837"/>
                  </a:lnTo>
                  <a:cubicBezTo>
                    <a:pt x="684" y="2829"/>
                    <a:pt x="711" y="2820"/>
                    <a:pt x="740" y="2810"/>
                  </a:cubicBezTo>
                  <a:cubicBezTo>
                    <a:pt x="2255" y="2366"/>
                    <a:pt x="8651" y="592"/>
                    <a:pt x="13494" y="592"/>
                  </a:cubicBezTo>
                  <a:close/>
                  <a:moveTo>
                    <a:pt x="13494" y="0"/>
                  </a:moveTo>
                  <a:cubicBezTo>
                    <a:pt x="7801" y="0"/>
                    <a:pt x="259" y="2329"/>
                    <a:pt x="222" y="2329"/>
                  </a:cubicBezTo>
                  <a:cubicBezTo>
                    <a:pt x="74" y="2366"/>
                    <a:pt x="0" y="2514"/>
                    <a:pt x="0" y="2662"/>
                  </a:cubicBezTo>
                  <a:lnTo>
                    <a:pt x="4289" y="38043"/>
                  </a:lnTo>
                  <a:cubicBezTo>
                    <a:pt x="4289" y="38191"/>
                    <a:pt x="4437" y="38302"/>
                    <a:pt x="4585" y="38302"/>
                  </a:cubicBezTo>
                  <a:lnTo>
                    <a:pt x="28578" y="38302"/>
                  </a:lnTo>
                  <a:cubicBezTo>
                    <a:pt x="28726" y="38302"/>
                    <a:pt x="28874" y="38191"/>
                    <a:pt x="28874" y="38043"/>
                  </a:cubicBezTo>
                  <a:lnTo>
                    <a:pt x="33348" y="1479"/>
                  </a:lnTo>
                  <a:cubicBezTo>
                    <a:pt x="33348" y="1405"/>
                    <a:pt x="33311" y="1331"/>
                    <a:pt x="33274" y="1257"/>
                  </a:cubicBezTo>
                  <a:cubicBezTo>
                    <a:pt x="33200" y="1183"/>
                    <a:pt x="33126" y="1146"/>
                    <a:pt x="33052" y="1146"/>
                  </a:cubicBezTo>
                  <a:lnTo>
                    <a:pt x="29207" y="963"/>
                  </a:lnTo>
                  <a:lnTo>
                    <a:pt x="29207" y="963"/>
                  </a:lnTo>
                  <a:lnTo>
                    <a:pt x="29207" y="961"/>
                  </a:lnTo>
                  <a:cubicBezTo>
                    <a:pt x="29170" y="961"/>
                    <a:pt x="19114" y="0"/>
                    <a:pt x="134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0" name="Google Shape;4740;p64">
              <a:extLst>
                <a:ext uri="{FF2B5EF4-FFF2-40B4-BE49-F238E27FC236}">
                  <a16:creationId xmlns:a16="http://schemas.microsoft.com/office/drawing/2014/main" id="{19CD4C7A-E8D9-1F06-475A-9E16AE7AC3A2}"/>
                </a:ext>
              </a:extLst>
            </p:cNvPr>
            <p:cNvSpPr/>
            <p:nvPr/>
          </p:nvSpPr>
          <p:spPr>
            <a:xfrm>
              <a:off x="3472175" y="3836275"/>
              <a:ext cx="732025" cy="440925"/>
            </a:xfrm>
            <a:custGeom>
              <a:avLst/>
              <a:gdLst/>
              <a:ahLst/>
              <a:cxnLst/>
              <a:rect l="l" t="t" r="r" b="b"/>
              <a:pathLst>
                <a:path w="29281" h="17637" extrusionOk="0">
                  <a:moveTo>
                    <a:pt x="2145" y="1"/>
                  </a:moveTo>
                  <a:lnTo>
                    <a:pt x="333" y="7284"/>
                  </a:lnTo>
                  <a:cubicBezTo>
                    <a:pt x="0" y="8541"/>
                    <a:pt x="185" y="9872"/>
                    <a:pt x="777" y="11055"/>
                  </a:cubicBezTo>
                  <a:lnTo>
                    <a:pt x="4178" y="17636"/>
                  </a:lnTo>
                  <a:lnTo>
                    <a:pt x="24992" y="17636"/>
                  </a:lnTo>
                  <a:lnTo>
                    <a:pt x="28283" y="11462"/>
                  </a:lnTo>
                  <a:cubicBezTo>
                    <a:pt x="29170" y="9872"/>
                    <a:pt x="29281" y="7950"/>
                    <a:pt x="28615" y="6249"/>
                  </a:cubicBezTo>
                  <a:lnTo>
                    <a:pt x="261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1" name="Google Shape;4741;p64">
              <a:extLst>
                <a:ext uri="{FF2B5EF4-FFF2-40B4-BE49-F238E27FC236}">
                  <a16:creationId xmlns:a16="http://schemas.microsoft.com/office/drawing/2014/main" id="{692101E8-5FD8-1F75-816D-40BCEA1F78E4}"/>
                </a:ext>
              </a:extLst>
            </p:cNvPr>
            <p:cNvSpPr/>
            <p:nvPr/>
          </p:nvSpPr>
          <p:spPr>
            <a:xfrm>
              <a:off x="3468475" y="3828900"/>
              <a:ext cx="737575" cy="455675"/>
            </a:xfrm>
            <a:custGeom>
              <a:avLst/>
              <a:gdLst/>
              <a:ahLst/>
              <a:cxnLst/>
              <a:rect l="l" t="t" r="r" b="b"/>
              <a:pathLst>
                <a:path w="29503" h="18227" extrusionOk="0">
                  <a:moveTo>
                    <a:pt x="26065" y="592"/>
                  </a:moveTo>
                  <a:lnTo>
                    <a:pt x="28468" y="6655"/>
                  </a:lnTo>
                  <a:cubicBezTo>
                    <a:pt x="28727" y="7357"/>
                    <a:pt x="28874" y="8097"/>
                    <a:pt x="28874" y="8836"/>
                  </a:cubicBezTo>
                  <a:cubicBezTo>
                    <a:pt x="28874" y="9797"/>
                    <a:pt x="28653" y="10759"/>
                    <a:pt x="28172" y="11646"/>
                  </a:cubicBezTo>
                  <a:lnTo>
                    <a:pt x="24956" y="17598"/>
                  </a:lnTo>
                  <a:lnTo>
                    <a:pt x="4511" y="17598"/>
                  </a:lnTo>
                  <a:lnTo>
                    <a:pt x="1183" y="11202"/>
                  </a:lnTo>
                  <a:cubicBezTo>
                    <a:pt x="814" y="10463"/>
                    <a:pt x="629" y="9687"/>
                    <a:pt x="629" y="8873"/>
                  </a:cubicBezTo>
                  <a:cubicBezTo>
                    <a:pt x="629" y="8467"/>
                    <a:pt x="666" y="8060"/>
                    <a:pt x="777" y="7653"/>
                  </a:cubicBezTo>
                  <a:lnTo>
                    <a:pt x="2533" y="592"/>
                  </a:lnTo>
                  <a:close/>
                  <a:moveTo>
                    <a:pt x="2293" y="0"/>
                  </a:moveTo>
                  <a:cubicBezTo>
                    <a:pt x="2145" y="0"/>
                    <a:pt x="2034" y="74"/>
                    <a:pt x="1997" y="222"/>
                  </a:cubicBezTo>
                  <a:lnTo>
                    <a:pt x="185" y="7505"/>
                  </a:lnTo>
                  <a:cubicBezTo>
                    <a:pt x="74" y="7949"/>
                    <a:pt x="0" y="8393"/>
                    <a:pt x="0" y="8873"/>
                  </a:cubicBezTo>
                  <a:cubicBezTo>
                    <a:pt x="0" y="9760"/>
                    <a:pt x="222" y="10685"/>
                    <a:pt x="629" y="11498"/>
                  </a:cubicBezTo>
                  <a:lnTo>
                    <a:pt x="4067" y="18079"/>
                  </a:lnTo>
                  <a:cubicBezTo>
                    <a:pt x="4104" y="18153"/>
                    <a:pt x="4215" y="18227"/>
                    <a:pt x="4326" y="18227"/>
                  </a:cubicBezTo>
                  <a:lnTo>
                    <a:pt x="25140" y="18227"/>
                  </a:lnTo>
                  <a:cubicBezTo>
                    <a:pt x="25251" y="18227"/>
                    <a:pt x="25362" y="18153"/>
                    <a:pt x="25399" y="18079"/>
                  </a:cubicBezTo>
                  <a:lnTo>
                    <a:pt x="28727" y="11905"/>
                  </a:lnTo>
                  <a:cubicBezTo>
                    <a:pt x="29244" y="10944"/>
                    <a:pt x="29503" y="9908"/>
                    <a:pt x="29503" y="8836"/>
                  </a:cubicBezTo>
                  <a:cubicBezTo>
                    <a:pt x="29503" y="8023"/>
                    <a:pt x="29318" y="7210"/>
                    <a:pt x="29022" y="6433"/>
                  </a:cubicBezTo>
                  <a:lnTo>
                    <a:pt x="26582" y="185"/>
                  </a:lnTo>
                  <a:cubicBezTo>
                    <a:pt x="26545" y="74"/>
                    <a:pt x="26434" y="0"/>
                    <a:pt x="26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2" name="Google Shape;4742;p64">
              <a:extLst>
                <a:ext uri="{FF2B5EF4-FFF2-40B4-BE49-F238E27FC236}">
                  <a16:creationId xmlns:a16="http://schemas.microsoft.com/office/drawing/2014/main" id="{F3A5F861-2583-44A0-2F76-5652BE2F3147}"/>
                </a:ext>
              </a:extLst>
            </p:cNvPr>
            <p:cNvSpPr/>
            <p:nvPr/>
          </p:nvSpPr>
          <p:spPr>
            <a:xfrm>
              <a:off x="3795650" y="4161625"/>
              <a:ext cx="109100" cy="415025"/>
            </a:xfrm>
            <a:custGeom>
              <a:avLst/>
              <a:gdLst/>
              <a:ahLst/>
              <a:cxnLst/>
              <a:rect l="l" t="t" r="r" b="b"/>
              <a:pathLst>
                <a:path w="4364" h="16601" extrusionOk="0">
                  <a:moveTo>
                    <a:pt x="1" y="1"/>
                  </a:moveTo>
                  <a:lnTo>
                    <a:pt x="1" y="16601"/>
                  </a:lnTo>
                  <a:lnTo>
                    <a:pt x="4363" y="16601"/>
                  </a:lnTo>
                  <a:lnTo>
                    <a:pt x="436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3" name="Google Shape;4743;p64">
              <a:extLst>
                <a:ext uri="{FF2B5EF4-FFF2-40B4-BE49-F238E27FC236}">
                  <a16:creationId xmlns:a16="http://schemas.microsoft.com/office/drawing/2014/main" id="{66C08AFA-D94E-E032-25C1-E5DBE115F01F}"/>
                </a:ext>
              </a:extLst>
            </p:cNvPr>
            <p:cNvSpPr/>
            <p:nvPr/>
          </p:nvSpPr>
          <p:spPr>
            <a:xfrm>
              <a:off x="3788275" y="4154225"/>
              <a:ext cx="123875" cy="430750"/>
            </a:xfrm>
            <a:custGeom>
              <a:avLst/>
              <a:gdLst/>
              <a:ahLst/>
              <a:cxnLst/>
              <a:rect l="l" t="t" r="r" b="b"/>
              <a:pathLst>
                <a:path w="4955" h="17230" extrusionOk="0">
                  <a:moveTo>
                    <a:pt x="4363" y="592"/>
                  </a:moveTo>
                  <a:lnTo>
                    <a:pt x="4363" y="16601"/>
                  </a:lnTo>
                  <a:lnTo>
                    <a:pt x="629" y="16601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16897"/>
                  </a:lnTo>
                  <a:cubicBezTo>
                    <a:pt x="0" y="17007"/>
                    <a:pt x="37" y="17081"/>
                    <a:pt x="74" y="17118"/>
                  </a:cubicBezTo>
                  <a:cubicBezTo>
                    <a:pt x="148" y="17192"/>
                    <a:pt x="222" y="17229"/>
                    <a:pt x="296" y="17229"/>
                  </a:cubicBezTo>
                  <a:lnTo>
                    <a:pt x="4658" y="17229"/>
                  </a:lnTo>
                  <a:cubicBezTo>
                    <a:pt x="4732" y="17229"/>
                    <a:pt x="4806" y="17192"/>
                    <a:pt x="4880" y="17118"/>
                  </a:cubicBezTo>
                  <a:cubicBezTo>
                    <a:pt x="4954" y="17081"/>
                    <a:pt x="4954" y="17007"/>
                    <a:pt x="4954" y="16897"/>
                  </a:cubicBezTo>
                  <a:lnTo>
                    <a:pt x="4954" y="297"/>
                  </a:lnTo>
                  <a:cubicBezTo>
                    <a:pt x="4954" y="223"/>
                    <a:pt x="4954" y="149"/>
                    <a:pt x="4880" y="75"/>
                  </a:cubicBezTo>
                  <a:cubicBezTo>
                    <a:pt x="4806" y="38"/>
                    <a:pt x="4732" y="1"/>
                    <a:pt x="46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4" name="Google Shape;4744;p64">
              <a:extLst>
                <a:ext uri="{FF2B5EF4-FFF2-40B4-BE49-F238E27FC236}">
                  <a16:creationId xmlns:a16="http://schemas.microsoft.com/office/drawing/2014/main" id="{EC1B13F5-3E67-C1C1-2554-DD305A35AD78}"/>
                </a:ext>
              </a:extLst>
            </p:cNvPr>
            <p:cNvSpPr/>
            <p:nvPr/>
          </p:nvSpPr>
          <p:spPr>
            <a:xfrm>
              <a:off x="3767925" y="4511925"/>
              <a:ext cx="164550" cy="525000"/>
            </a:xfrm>
            <a:custGeom>
              <a:avLst/>
              <a:gdLst/>
              <a:ahLst/>
              <a:cxnLst/>
              <a:rect l="l" t="t" r="r" b="b"/>
              <a:pathLst>
                <a:path w="6582" h="21000" extrusionOk="0">
                  <a:moveTo>
                    <a:pt x="1" y="1"/>
                  </a:moveTo>
                  <a:lnTo>
                    <a:pt x="1" y="21000"/>
                  </a:lnTo>
                  <a:lnTo>
                    <a:pt x="6582" y="21000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5" name="Google Shape;4745;p64">
              <a:extLst>
                <a:ext uri="{FF2B5EF4-FFF2-40B4-BE49-F238E27FC236}">
                  <a16:creationId xmlns:a16="http://schemas.microsoft.com/office/drawing/2014/main" id="{1A648F22-D68E-8933-8743-F033A21D4F13}"/>
                </a:ext>
              </a:extLst>
            </p:cNvPr>
            <p:cNvSpPr/>
            <p:nvPr/>
          </p:nvSpPr>
          <p:spPr>
            <a:xfrm>
              <a:off x="3760550" y="4503600"/>
              <a:ext cx="179325" cy="540725"/>
            </a:xfrm>
            <a:custGeom>
              <a:avLst/>
              <a:gdLst/>
              <a:ahLst/>
              <a:cxnLst/>
              <a:rect l="l" t="t" r="r" b="b"/>
              <a:pathLst>
                <a:path w="7173" h="21629" extrusionOk="0">
                  <a:moveTo>
                    <a:pt x="6581" y="629"/>
                  </a:moveTo>
                  <a:lnTo>
                    <a:pt x="6581" y="21037"/>
                  </a:lnTo>
                  <a:lnTo>
                    <a:pt x="629" y="21037"/>
                  </a:lnTo>
                  <a:lnTo>
                    <a:pt x="629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60"/>
                    <a:pt x="0" y="334"/>
                  </a:cubicBezTo>
                  <a:lnTo>
                    <a:pt x="0" y="21333"/>
                  </a:lnTo>
                  <a:cubicBezTo>
                    <a:pt x="0" y="21407"/>
                    <a:pt x="37" y="21481"/>
                    <a:pt x="111" y="21555"/>
                  </a:cubicBezTo>
                  <a:cubicBezTo>
                    <a:pt x="148" y="21592"/>
                    <a:pt x="222" y="21629"/>
                    <a:pt x="296" y="21629"/>
                  </a:cubicBezTo>
                  <a:lnTo>
                    <a:pt x="6877" y="21629"/>
                  </a:lnTo>
                  <a:cubicBezTo>
                    <a:pt x="6951" y="21629"/>
                    <a:pt x="7024" y="21592"/>
                    <a:pt x="7098" y="21555"/>
                  </a:cubicBezTo>
                  <a:cubicBezTo>
                    <a:pt x="7172" y="21481"/>
                    <a:pt x="7172" y="21407"/>
                    <a:pt x="7172" y="21333"/>
                  </a:cubicBezTo>
                  <a:lnTo>
                    <a:pt x="7172" y="334"/>
                  </a:lnTo>
                  <a:cubicBezTo>
                    <a:pt x="7172" y="260"/>
                    <a:pt x="7172" y="149"/>
                    <a:pt x="7098" y="112"/>
                  </a:cubicBezTo>
                  <a:cubicBezTo>
                    <a:pt x="7024" y="38"/>
                    <a:pt x="6951" y="1"/>
                    <a:pt x="68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6" name="Google Shape;4746;p64">
              <a:extLst>
                <a:ext uri="{FF2B5EF4-FFF2-40B4-BE49-F238E27FC236}">
                  <a16:creationId xmlns:a16="http://schemas.microsoft.com/office/drawing/2014/main" id="{721F69CF-66E1-AA65-4360-ED8A9A905DC0}"/>
                </a:ext>
              </a:extLst>
            </p:cNvPr>
            <p:cNvSpPr/>
            <p:nvPr/>
          </p:nvSpPr>
          <p:spPr>
            <a:xfrm>
              <a:off x="3244800" y="4999025"/>
              <a:ext cx="1202500" cy="159000"/>
            </a:xfrm>
            <a:custGeom>
              <a:avLst/>
              <a:gdLst/>
              <a:ahLst/>
              <a:cxnLst/>
              <a:rect l="l" t="t" r="r" b="b"/>
              <a:pathLst>
                <a:path w="48100" h="6360" extrusionOk="0">
                  <a:moveTo>
                    <a:pt x="23773" y="0"/>
                  </a:moveTo>
                  <a:lnTo>
                    <a:pt x="23773" y="148"/>
                  </a:lnTo>
                  <a:lnTo>
                    <a:pt x="20741" y="961"/>
                  </a:lnTo>
                  <a:lnTo>
                    <a:pt x="0" y="4843"/>
                  </a:lnTo>
                  <a:lnTo>
                    <a:pt x="0" y="6359"/>
                  </a:lnTo>
                  <a:lnTo>
                    <a:pt x="48099" y="6359"/>
                  </a:lnTo>
                  <a:lnTo>
                    <a:pt x="48099" y="4843"/>
                  </a:lnTo>
                  <a:lnTo>
                    <a:pt x="27359" y="961"/>
                  </a:lnTo>
                  <a:lnTo>
                    <a:pt x="24327" y="148"/>
                  </a:lnTo>
                  <a:lnTo>
                    <a:pt x="24327" y="0"/>
                  </a:lnTo>
                  <a:lnTo>
                    <a:pt x="24068" y="74"/>
                  </a:lnTo>
                  <a:lnTo>
                    <a:pt x="23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7" name="Google Shape;4747;p64">
              <a:extLst>
                <a:ext uri="{FF2B5EF4-FFF2-40B4-BE49-F238E27FC236}">
                  <a16:creationId xmlns:a16="http://schemas.microsoft.com/office/drawing/2014/main" id="{771CFFFC-1D74-77D5-94FC-B0A291A60F07}"/>
                </a:ext>
              </a:extLst>
            </p:cNvPr>
            <p:cNvSpPr/>
            <p:nvPr/>
          </p:nvSpPr>
          <p:spPr>
            <a:xfrm>
              <a:off x="3237400" y="4991250"/>
              <a:ext cx="1217275" cy="174150"/>
            </a:xfrm>
            <a:custGeom>
              <a:avLst/>
              <a:gdLst/>
              <a:ahLst/>
              <a:cxnLst/>
              <a:rect l="l" t="t" r="r" b="b"/>
              <a:pathLst>
                <a:path w="48691" h="6966" extrusionOk="0">
                  <a:moveTo>
                    <a:pt x="24411" y="681"/>
                  </a:moveTo>
                  <a:cubicBezTo>
                    <a:pt x="24446" y="715"/>
                    <a:pt x="24492" y="740"/>
                    <a:pt x="24549" y="755"/>
                  </a:cubicBezTo>
                  <a:lnTo>
                    <a:pt x="27581" y="1568"/>
                  </a:lnTo>
                  <a:lnTo>
                    <a:pt x="27618" y="1568"/>
                  </a:lnTo>
                  <a:lnTo>
                    <a:pt x="48099" y="5413"/>
                  </a:lnTo>
                  <a:lnTo>
                    <a:pt x="48099" y="6374"/>
                  </a:lnTo>
                  <a:lnTo>
                    <a:pt x="592" y="6374"/>
                  </a:lnTo>
                  <a:lnTo>
                    <a:pt x="592" y="5413"/>
                  </a:lnTo>
                  <a:lnTo>
                    <a:pt x="21074" y="1568"/>
                  </a:lnTo>
                  <a:lnTo>
                    <a:pt x="21111" y="1568"/>
                  </a:lnTo>
                  <a:lnTo>
                    <a:pt x="24143" y="755"/>
                  </a:lnTo>
                  <a:cubicBezTo>
                    <a:pt x="24200" y="740"/>
                    <a:pt x="24246" y="715"/>
                    <a:pt x="24281" y="681"/>
                  </a:cubicBezTo>
                  <a:close/>
                  <a:moveTo>
                    <a:pt x="24070" y="0"/>
                  </a:moveTo>
                  <a:cubicBezTo>
                    <a:pt x="24007" y="0"/>
                    <a:pt x="23936" y="26"/>
                    <a:pt x="23884" y="52"/>
                  </a:cubicBezTo>
                  <a:cubicBezTo>
                    <a:pt x="23832" y="104"/>
                    <a:pt x="23798" y="156"/>
                    <a:pt x="23783" y="220"/>
                  </a:cubicBezTo>
                  <a:lnTo>
                    <a:pt x="23783" y="220"/>
                  </a:lnTo>
                  <a:lnTo>
                    <a:pt x="20963" y="977"/>
                  </a:lnTo>
                  <a:lnTo>
                    <a:pt x="260" y="4859"/>
                  </a:lnTo>
                  <a:cubicBezTo>
                    <a:pt x="112" y="4859"/>
                    <a:pt x="1" y="5006"/>
                    <a:pt x="1" y="5154"/>
                  </a:cubicBezTo>
                  <a:lnTo>
                    <a:pt x="1" y="6670"/>
                  </a:lnTo>
                  <a:cubicBezTo>
                    <a:pt x="1" y="6744"/>
                    <a:pt x="38" y="6818"/>
                    <a:pt x="75" y="6892"/>
                  </a:cubicBezTo>
                  <a:cubicBezTo>
                    <a:pt x="149" y="6929"/>
                    <a:pt x="223" y="6966"/>
                    <a:pt x="296" y="6966"/>
                  </a:cubicBezTo>
                  <a:lnTo>
                    <a:pt x="48395" y="6966"/>
                  </a:lnTo>
                  <a:cubicBezTo>
                    <a:pt x="48469" y="6966"/>
                    <a:pt x="48543" y="6929"/>
                    <a:pt x="48617" y="6892"/>
                  </a:cubicBezTo>
                  <a:cubicBezTo>
                    <a:pt x="48691" y="6818"/>
                    <a:pt x="48691" y="6744"/>
                    <a:pt x="48691" y="6670"/>
                  </a:cubicBezTo>
                  <a:lnTo>
                    <a:pt x="48691" y="5154"/>
                  </a:lnTo>
                  <a:cubicBezTo>
                    <a:pt x="48691" y="5006"/>
                    <a:pt x="48617" y="4859"/>
                    <a:pt x="48469" y="4859"/>
                  </a:cubicBezTo>
                  <a:lnTo>
                    <a:pt x="27729" y="977"/>
                  </a:lnTo>
                  <a:lnTo>
                    <a:pt x="24909" y="220"/>
                  </a:lnTo>
                  <a:lnTo>
                    <a:pt x="24909" y="220"/>
                  </a:lnTo>
                  <a:cubicBezTo>
                    <a:pt x="24893" y="156"/>
                    <a:pt x="24860" y="104"/>
                    <a:pt x="24808" y="52"/>
                  </a:cubicBezTo>
                  <a:cubicBezTo>
                    <a:pt x="24756" y="26"/>
                    <a:pt x="24685" y="0"/>
                    <a:pt x="24622" y="0"/>
                  </a:cubicBezTo>
                  <a:cubicBezTo>
                    <a:pt x="24596" y="0"/>
                    <a:pt x="24571" y="5"/>
                    <a:pt x="24549" y="15"/>
                  </a:cubicBezTo>
                  <a:lnTo>
                    <a:pt x="24364" y="52"/>
                  </a:lnTo>
                  <a:lnTo>
                    <a:pt x="24143" y="15"/>
                  </a:lnTo>
                  <a:cubicBezTo>
                    <a:pt x="24121" y="5"/>
                    <a:pt x="24096" y="0"/>
                    <a:pt x="24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8" name="Google Shape;4748;p64">
              <a:extLst>
                <a:ext uri="{FF2B5EF4-FFF2-40B4-BE49-F238E27FC236}">
                  <a16:creationId xmlns:a16="http://schemas.microsoft.com/office/drawing/2014/main" id="{1C77D860-114A-A94F-15DF-2D28A3D055D7}"/>
                </a:ext>
              </a:extLst>
            </p:cNvPr>
            <p:cNvSpPr/>
            <p:nvPr/>
          </p:nvSpPr>
          <p:spPr>
            <a:xfrm>
              <a:off x="3253125" y="5145975"/>
              <a:ext cx="73025" cy="72125"/>
            </a:xfrm>
            <a:custGeom>
              <a:avLst/>
              <a:gdLst/>
              <a:ahLst/>
              <a:cxnLst/>
              <a:rect l="l" t="t" r="r" b="b"/>
              <a:pathLst>
                <a:path w="2921" h="2885" extrusionOk="0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6"/>
                    <a:pt x="666" y="2884"/>
                    <a:pt x="1479" y="2884"/>
                  </a:cubicBezTo>
                  <a:cubicBezTo>
                    <a:pt x="2255" y="2884"/>
                    <a:pt x="2921" y="2256"/>
                    <a:pt x="2921" y="1442"/>
                  </a:cubicBezTo>
                  <a:cubicBezTo>
                    <a:pt x="2921" y="629"/>
                    <a:pt x="2255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9" name="Google Shape;4749;p64">
              <a:extLst>
                <a:ext uri="{FF2B5EF4-FFF2-40B4-BE49-F238E27FC236}">
                  <a16:creationId xmlns:a16="http://schemas.microsoft.com/office/drawing/2014/main" id="{4718EC4D-4C29-80EF-C6EA-92E1C17AB5D1}"/>
                </a:ext>
              </a:extLst>
            </p:cNvPr>
            <p:cNvSpPr/>
            <p:nvPr/>
          </p:nvSpPr>
          <p:spPr>
            <a:xfrm>
              <a:off x="3245725" y="5137650"/>
              <a:ext cx="87825" cy="88750"/>
            </a:xfrm>
            <a:custGeom>
              <a:avLst/>
              <a:gdLst/>
              <a:ahLst/>
              <a:cxnLst/>
              <a:rect l="l" t="t" r="r" b="b"/>
              <a:pathLst>
                <a:path w="3513" h="3550" extrusionOk="0">
                  <a:moveTo>
                    <a:pt x="1775" y="629"/>
                  </a:moveTo>
                  <a:cubicBezTo>
                    <a:pt x="2404" y="629"/>
                    <a:pt x="2921" y="1147"/>
                    <a:pt x="2921" y="1775"/>
                  </a:cubicBezTo>
                  <a:cubicBezTo>
                    <a:pt x="2921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0" y="814"/>
                    <a:pt x="0" y="1775"/>
                  </a:cubicBezTo>
                  <a:cubicBezTo>
                    <a:pt x="0" y="2737"/>
                    <a:pt x="777" y="3550"/>
                    <a:pt x="1775" y="3550"/>
                  </a:cubicBezTo>
                  <a:cubicBezTo>
                    <a:pt x="2736" y="3550"/>
                    <a:pt x="3513" y="2737"/>
                    <a:pt x="3513" y="1775"/>
                  </a:cubicBezTo>
                  <a:cubicBezTo>
                    <a:pt x="3513" y="814"/>
                    <a:pt x="2736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0" name="Google Shape;4750;p64">
              <a:extLst>
                <a:ext uri="{FF2B5EF4-FFF2-40B4-BE49-F238E27FC236}">
                  <a16:creationId xmlns:a16="http://schemas.microsoft.com/office/drawing/2014/main" id="{54686DC7-F7FD-F10E-DD37-7ABEA53960BC}"/>
                </a:ext>
              </a:extLst>
            </p:cNvPr>
            <p:cNvSpPr/>
            <p:nvPr/>
          </p:nvSpPr>
          <p:spPr>
            <a:xfrm>
              <a:off x="3809525" y="5145975"/>
              <a:ext cx="73050" cy="72125"/>
            </a:xfrm>
            <a:custGeom>
              <a:avLst/>
              <a:gdLst/>
              <a:ahLst/>
              <a:cxnLst/>
              <a:rect l="l" t="t" r="r" b="b"/>
              <a:pathLst>
                <a:path w="2922" h="2885" extrusionOk="0">
                  <a:moveTo>
                    <a:pt x="1479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79" y="2884"/>
                  </a:cubicBezTo>
                  <a:cubicBezTo>
                    <a:pt x="2256" y="2884"/>
                    <a:pt x="2921" y="2256"/>
                    <a:pt x="2921" y="1442"/>
                  </a:cubicBezTo>
                  <a:cubicBezTo>
                    <a:pt x="2921" y="629"/>
                    <a:pt x="2256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1" name="Google Shape;4751;p64">
              <a:extLst>
                <a:ext uri="{FF2B5EF4-FFF2-40B4-BE49-F238E27FC236}">
                  <a16:creationId xmlns:a16="http://schemas.microsoft.com/office/drawing/2014/main" id="{65161738-EAB4-7C29-2D6A-406DB23FB6F8}"/>
                </a:ext>
              </a:extLst>
            </p:cNvPr>
            <p:cNvSpPr/>
            <p:nvPr/>
          </p:nvSpPr>
          <p:spPr>
            <a:xfrm>
              <a:off x="3802125" y="5137650"/>
              <a:ext cx="87825" cy="88750"/>
            </a:xfrm>
            <a:custGeom>
              <a:avLst/>
              <a:gdLst/>
              <a:ahLst/>
              <a:cxnLst/>
              <a:rect l="l" t="t" r="r" b="b"/>
              <a:pathLst>
                <a:path w="3513" h="3550" extrusionOk="0">
                  <a:moveTo>
                    <a:pt x="1775" y="629"/>
                  </a:moveTo>
                  <a:cubicBezTo>
                    <a:pt x="2404" y="629"/>
                    <a:pt x="2884" y="1147"/>
                    <a:pt x="2921" y="1775"/>
                  </a:cubicBezTo>
                  <a:cubicBezTo>
                    <a:pt x="2884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75" y="3550"/>
                  </a:cubicBezTo>
                  <a:cubicBezTo>
                    <a:pt x="2737" y="3550"/>
                    <a:pt x="3513" y="2737"/>
                    <a:pt x="3513" y="1775"/>
                  </a:cubicBezTo>
                  <a:cubicBezTo>
                    <a:pt x="3513" y="814"/>
                    <a:pt x="2737" y="1"/>
                    <a:pt x="1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2" name="Google Shape;4752;p64">
              <a:extLst>
                <a:ext uri="{FF2B5EF4-FFF2-40B4-BE49-F238E27FC236}">
                  <a16:creationId xmlns:a16="http://schemas.microsoft.com/office/drawing/2014/main" id="{75F29B15-D621-ACA6-E41E-5F160552649F}"/>
                </a:ext>
              </a:extLst>
            </p:cNvPr>
            <p:cNvSpPr/>
            <p:nvPr/>
          </p:nvSpPr>
          <p:spPr>
            <a:xfrm>
              <a:off x="4369625" y="5145975"/>
              <a:ext cx="72125" cy="72125"/>
            </a:xfrm>
            <a:custGeom>
              <a:avLst/>
              <a:gdLst/>
              <a:ahLst/>
              <a:cxnLst/>
              <a:rect l="l" t="t" r="r" b="b"/>
              <a:pathLst>
                <a:path w="2885" h="2885" extrusionOk="0">
                  <a:moveTo>
                    <a:pt x="1443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43" y="2884"/>
                  </a:cubicBezTo>
                  <a:cubicBezTo>
                    <a:pt x="2256" y="2884"/>
                    <a:pt x="2884" y="2256"/>
                    <a:pt x="2884" y="1442"/>
                  </a:cubicBezTo>
                  <a:cubicBezTo>
                    <a:pt x="2884" y="629"/>
                    <a:pt x="2256" y="0"/>
                    <a:pt x="1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3" name="Google Shape;4753;p64">
              <a:extLst>
                <a:ext uri="{FF2B5EF4-FFF2-40B4-BE49-F238E27FC236}">
                  <a16:creationId xmlns:a16="http://schemas.microsoft.com/office/drawing/2014/main" id="{B285981E-B243-7662-4E7A-8520D143FEC8}"/>
                </a:ext>
              </a:extLst>
            </p:cNvPr>
            <p:cNvSpPr/>
            <p:nvPr/>
          </p:nvSpPr>
          <p:spPr>
            <a:xfrm>
              <a:off x="4362225" y="5137650"/>
              <a:ext cx="87850" cy="88750"/>
            </a:xfrm>
            <a:custGeom>
              <a:avLst/>
              <a:gdLst/>
              <a:ahLst/>
              <a:cxnLst/>
              <a:rect l="l" t="t" r="r" b="b"/>
              <a:pathLst>
                <a:path w="3514" h="3550" extrusionOk="0">
                  <a:moveTo>
                    <a:pt x="1739" y="629"/>
                  </a:moveTo>
                  <a:cubicBezTo>
                    <a:pt x="2367" y="629"/>
                    <a:pt x="2885" y="1147"/>
                    <a:pt x="2885" y="1775"/>
                  </a:cubicBezTo>
                  <a:cubicBezTo>
                    <a:pt x="2885" y="2404"/>
                    <a:pt x="2367" y="2921"/>
                    <a:pt x="1739" y="2921"/>
                  </a:cubicBezTo>
                  <a:cubicBezTo>
                    <a:pt x="1110" y="2921"/>
                    <a:pt x="592" y="2404"/>
                    <a:pt x="592" y="1775"/>
                  </a:cubicBezTo>
                  <a:cubicBezTo>
                    <a:pt x="592" y="1147"/>
                    <a:pt x="1110" y="629"/>
                    <a:pt x="1739" y="629"/>
                  </a:cubicBezTo>
                  <a:close/>
                  <a:moveTo>
                    <a:pt x="1739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39" y="3550"/>
                  </a:cubicBezTo>
                  <a:cubicBezTo>
                    <a:pt x="2700" y="3550"/>
                    <a:pt x="3513" y="2737"/>
                    <a:pt x="3513" y="1775"/>
                  </a:cubicBezTo>
                  <a:cubicBezTo>
                    <a:pt x="3513" y="814"/>
                    <a:pt x="2700" y="1"/>
                    <a:pt x="1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4" name="Google Shape;4754;p64">
              <a:extLst>
                <a:ext uri="{FF2B5EF4-FFF2-40B4-BE49-F238E27FC236}">
                  <a16:creationId xmlns:a16="http://schemas.microsoft.com/office/drawing/2014/main" id="{92AF95AD-D076-93E7-F889-66AC58692829}"/>
                </a:ext>
              </a:extLst>
            </p:cNvPr>
            <p:cNvSpPr/>
            <p:nvPr/>
          </p:nvSpPr>
          <p:spPr>
            <a:xfrm>
              <a:off x="3325200" y="3763275"/>
              <a:ext cx="108175" cy="466775"/>
            </a:xfrm>
            <a:custGeom>
              <a:avLst/>
              <a:gdLst/>
              <a:ahLst/>
              <a:cxnLst/>
              <a:rect l="l" t="t" r="r" b="b"/>
              <a:pathLst>
                <a:path w="4327" h="18671" extrusionOk="0">
                  <a:moveTo>
                    <a:pt x="1" y="0"/>
                  </a:moveTo>
                  <a:lnTo>
                    <a:pt x="1" y="14382"/>
                  </a:lnTo>
                  <a:cubicBezTo>
                    <a:pt x="1" y="16748"/>
                    <a:pt x="1923" y="18671"/>
                    <a:pt x="4326" y="18671"/>
                  </a:cubicBezTo>
                  <a:lnTo>
                    <a:pt x="43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5" name="Google Shape;4755;p64">
              <a:extLst>
                <a:ext uri="{FF2B5EF4-FFF2-40B4-BE49-F238E27FC236}">
                  <a16:creationId xmlns:a16="http://schemas.microsoft.com/office/drawing/2014/main" id="{B5497518-9978-14E0-19E1-6602DE467143}"/>
                </a:ext>
              </a:extLst>
            </p:cNvPr>
            <p:cNvSpPr/>
            <p:nvPr/>
          </p:nvSpPr>
          <p:spPr>
            <a:xfrm>
              <a:off x="3317825" y="3755875"/>
              <a:ext cx="122950" cy="482500"/>
            </a:xfrm>
            <a:custGeom>
              <a:avLst/>
              <a:gdLst/>
              <a:ahLst/>
              <a:cxnLst/>
              <a:rect l="l" t="t" r="r" b="b"/>
              <a:pathLst>
                <a:path w="4918" h="19300" extrusionOk="0">
                  <a:moveTo>
                    <a:pt x="4289" y="629"/>
                  </a:moveTo>
                  <a:lnTo>
                    <a:pt x="4289" y="18657"/>
                  </a:lnTo>
                  <a:lnTo>
                    <a:pt x="4289" y="18657"/>
                  </a:lnTo>
                  <a:cubicBezTo>
                    <a:pt x="3313" y="18578"/>
                    <a:pt x="2439" y="18152"/>
                    <a:pt x="1775" y="17488"/>
                  </a:cubicBezTo>
                  <a:cubicBezTo>
                    <a:pt x="1072" y="16785"/>
                    <a:pt x="629" y="15787"/>
                    <a:pt x="592" y="14678"/>
                  </a:cubicBez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4678"/>
                  </a:lnTo>
                  <a:cubicBezTo>
                    <a:pt x="0" y="17229"/>
                    <a:pt x="2071" y="19262"/>
                    <a:pt x="4621" y="19299"/>
                  </a:cubicBezTo>
                  <a:cubicBezTo>
                    <a:pt x="4695" y="19299"/>
                    <a:pt x="4769" y="19262"/>
                    <a:pt x="4843" y="19188"/>
                  </a:cubicBezTo>
                  <a:cubicBezTo>
                    <a:pt x="4880" y="19151"/>
                    <a:pt x="4917" y="19040"/>
                    <a:pt x="4917" y="18967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43" y="111"/>
                  </a:cubicBezTo>
                  <a:cubicBezTo>
                    <a:pt x="4769" y="38"/>
                    <a:pt x="4695" y="1"/>
                    <a:pt x="4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6" name="Google Shape;4756;p64">
              <a:extLst>
                <a:ext uri="{FF2B5EF4-FFF2-40B4-BE49-F238E27FC236}">
                  <a16:creationId xmlns:a16="http://schemas.microsoft.com/office/drawing/2014/main" id="{3302990F-4245-9E44-477E-3FEE0158050F}"/>
                </a:ext>
              </a:extLst>
            </p:cNvPr>
            <p:cNvSpPr/>
            <p:nvPr/>
          </p:nvSpPr>
          <p:spPr>
            <a:xfrm>
              <a:off x="3264200" y="3666225"/>
              <a:ext cx="169175" cy="86900"/>
            </a:xfrm>
            <a:custGeom>
              <a:avLst/>
              <a:gdLst/>
              <a:ahLst/>
              <a:cxnLst/>
              <a:rect l="l" t="t" r="r" b="b"/>
              <a:pathLst>
                <a:path w="6767" h="3476" extrusionOk="0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7" name="Google Shape;4757;p64">
              <a:extLst>
                <a:ext uri="{FF2B5EF4-FFF2-40B4-BE49-F238E27FC236}">
                  <a16:creationId xmlns:a16="http://schemas.microsoft.com/office/drawing/2014/main" id="{526E82F6-39CD-1F03-216C-91F3DB7C70C6}"/>
                </a:ext>
              </a:extLst>
            </p:cNvPr>
            <p:cNvSpPr/>
            <p:nvPr/>
          </p:nvSpPr>
          <p:spPr>
            <a:xfrm>
              <a:off x="3255900" y="3658825"/>
              <a:ext cx="184875" cy="102625"/>
            </a:xfrm>
            <a:custGeom>
              <a:avLst/>
              <a:gdLst/>
              <a:ahLst/>
              <a:cxnLst/>
              <a:rect l="l" t="t" r="r" b="b"/>
              <a:pathLst>
                <a:path w="7395" h="4105" extrusionOk="0">
                  <a:moveTo>
                    <a:pt x="6766" y="592"/>
                  </a:moveTo>
                  <a:lnTo>
                    <a:pt x="6766" y="3476"/>
                  </a:lnTo>
                  <a:lnTo>
                    <a:pt x="629" y="3476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111" y="3993"/>
                  </a:cubicBezTo>
                  <a:cubicBezTo>
                    <a:pt x="148" y="4067"/>
                    <a:pt x="222" y="4104"/>
                    <a:pt x="333" y="4104"/>
                  </a:cubicBezTo>
                  <a:lnTo>
                    <a:pt x="7098" y="4104"/>
                  </a:lnTo>
                  <a:cubicBezTo>
                    <a:pt x="7172" y="4104"/>
                    <a:pt x="7246" y="4067"/>
                    <a:pt x="7320" y="3993"/>
                  </a:cubicBezTo>
                  <a:cubicBezTo>
                    <a:pt x="7357" y="3956"/>
                    <a:pt x="7394" y="3883"/>
                    <a:pt x="7394" y="3772"/>
                  </a:cubicBezTo>
                  <a:lnTo>
                    <a:pt x="7394" y="296"/>
                  </a:lnTo>
                  <a:cubicBezTo>
                    <a:pt x="7394" y="222"/>
                    <a:pt x="7357" y="148"/>
                    <a:pt x="7320" y="75"/>
                  </a:cubicBezTo>
                  <a:cubicBezTo>
                    <a:pt x="7246" y="38"/>
                    <a:pt x="7172" y="1"/>
                    <a:pt x="70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8" name="Google Shape;4758;p64">
              <a:extLst>
                <a:ext uri="{FF2B5EF4-FFF2-40B4-BE49-F238E27FC236}">
                  <a16:creationId xmlns:a16="http://schemas.microsoft.com/office/drawing/2014/main" id="{03CB48F1-12D2-25D1-9AEC-885C47508A2E}"/>
                </a:ext>
              </a:extLst>
            </p:cNvPr>
            <p:cNvSpPr/>
            <p:nvPr/>
          </p:nvSpPr>
          <p:spPr>
            <a:xfrm>
              <a:off x="4271650" y="3763275"/>
              <a:ext cx="107250" cy="466775"/>
            </a:xfrm>
            <a:custGeom>
              <a:avLst/>
              <a:gdLst/>
              <a:ahLst/>
              <a:cxnLst/>
              <a:rect l="l" t="t" r="r" b="b"/>
              <a:pathLst>
                <a:path w="4290" h="18671" extrusionOk="0">
                  <a:moveTo>
                    <a:pt x="1" y="0"/>
                  </a:moveTo>
                  <a:lnTo>
                    <a:pt x="1" y="18671"/>
                  </a:lnTo>
                  <a:cubicBezTo>
                    <a:pt x="2367" y="18671"/>
                    <a:pt x="4289" y="16748"/>
                    <a:pt x="4289" y="14382"/>
                  </a:cubicBezTo>
                  <a:lnTo>
                    <a:pt x="42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9" name="Google Shape;4759;p64">
              <a:extLst>
                <a:ext uri="{FF2B5EF4-FFF2-40B4-BE49-F238E27FC236}">
                  <a16:creationId xmlns:a16="http://schemas.microsoft.com/office/drawing/2014/main" id="{01B2B661-7BD3-F0F9-123A-541C859983F0}"/>
                </a:ext>
              </a:extLst>
            </p:cNvPr>
            <p:cNvSpPr/>
            <p:nvPr/>
          </p:nvSpPr>
          <p:spPr>
            <a:xfrm>
              <a:off x="4264275" y="3755875"/>
              <a:ext cx="122950" cy="482500"/>
            </a:xfrm>
            <a:custGeom>
              <a:avLst/>
              <a:gdLst/>
              <a:ahLst/>
              <a:cxnLst/>
              <a:rect l="l" t="t" r="r" b="b"/>
              <a:pathLst>
                <a:path w="4918" h="19300" extrusionOk="0">
                  <a:moveTo>
                    <a:pt x="4289" y="629"/>
                  </a:moveTo>
                  <a:lnTo>
                    <a:pt x="4289" y="14678"/>
                  </a:lnTo>
                  <a:cubicBezTo>
                    <a:pt x="4289" y="15787"/>
                    <a:pt x="3845" y="16785"/>
                    <a:pt x="3106" y="17488"/>
                  </a:cubicBezTo>
                  <a:cubicBezTo>
                    <a:pt x="2466" y="18161"/>
                    <a:pt x="1582" y="18589"/>
                    <a:pt x="592" y="18660"/>
                  </a:cubicBezTo>
                  <a:lnTo>
                    <a:pt x="592" y="18660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8967"/>
                  </a:lnTo>
                  <a:cubicBezTo>
                    <a:pt x="0" y="19040"/>
                    <a:pt x="37" y="19151"/>
                    <a:pt x="74" y="19188"/>
                  </a:cubicBezTo>
                  <a:cubicBezTo>
                    <a:pt x="148" y="19262"/>
                    <a:pt x="222" y="19299"/>
                    <a:pt x="296" y="19299"/>
                  </a:cubicBezTo>
                  <a:cubicBezTo>
                    <a:pt x="2847" y="19262"/>
                    <a:pt x="4917" y="17229"/>
                    <a:pt x="4917" y="14678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06" y="111"/>
                  </a:cubicBezTo>
                  <a:cubicBezTo>
                    <a:pt x="4769" y="38"/>
                    <a:pt x="4695" y="1"/>
                    <a:pt x="4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0" name="Google Shape;4760;p64">
              <a:extLst>
                <a:ext uri="{FF2B5EF4-FFF2-40B4-BE49-F238E27FC236}">
                  <a16:creationId xmlns:a16="http://schemas.microsoft.com/office/drawing/2014/main" id="{E3B5A63E-7B66-F380-4229-4094DA3A51D9}"/>
                </a:ext>
              </a:extLst>
            </p:cNvPr>
            <p:cNvSpPr/>
            <p:nvPr/>
          </p:nvSpPr>
          <p:spPr>
            <a:xfrm>
              <a:off x="4271650" y="3666225"/>
              <a:ext cx="169175" cy="86900"/>
            </a:xfrm>
            <a:custGeom>
              <a:avLst/>
              <a:gdLst/>
              <a:ahLst/>
              <a:cxnLst/>
              <a:rect l="l" t="t" r="r" b="b"/>
              <a:pathLst>
                <a:path w="6767" h="3476" extrusionOk="0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1" name="Google Shape;4761;p64">
              <a:extLst>
                <a:ext uri="{FF2B5EF4-FFF2-40B4-BE49-F238E27FC236}">
                  <a16:creationId xmlns:a16="http://schemas.microsoft.com/office/drawing/2014/main" id="{3267F36E-5594-2562-2E2D-8E033C563946}"/>
                </a:ext>
              </a:extLst>
            </p:cNvPr>
            <p:cNvSpPr/>
            <p:nvPr/>
          </p:nvSpPr>
          <p:spPr>
            <a:xfrm>
              <a:off x="4264275" y="3658825"/>
              <a:ext cx="183950" cy="102625"/>
            </a:xfrm>
            <a:custGeom>
              <a:avLst/>
              <a:gdLst/>
              <a:ahLst/>
              <a:cxnLst/>
              <a:rect l="l" t="t" r="r" b="b"/>
              <a:pathLst>
                <a:path w="7358" h="4105" extrusionOk="0">
                  <a:moveTo>
                    <a:pt x="6766" y="592"/>
                  </a:moveTo>
                  <a:lnTo>
                    <a:pt x="6766" y="3476"/>
                  </a:lnTo>
                  <a:lnTo>
                    <a:pt x="592" y="3476"/>
                  </a:ln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74" y="3993"/>
                  </a:cubicBezTo>
                  <a:cubicBezTo>
                    <a:pt x="148" y="4067"/>
                    <a:pt x="222" y="4104"/>
                    <a:pt x="296" y="4104"/>
                  </a:cubicBezTo>
                  <a:lnTo>
                    <a:pt x="7061" y="4104"/>
                  </a:lnTo>
                  <a:cubicBezTo>
                    <a:pt x="7135" y="4104"/>
                    <a:pt x="7209" y="4067"/>
                    <a:pt x="7283" y="3993"/>
                  </a:cubicBezTo>
                  <a:cubicBezTo>
                    <a:pt x="7320" y="3956"/>
                    <a:pt x="7357" y="3883"/>
                    <a:pt x="7357" y="3772"/>
                  </a:cubicBezTo>
                  <a:lnTo>
                    <a:pt x="7357" y="296"/>
                  </a:lnTo>
                  <a:cubicBezTo>
                    <a:pt x="7357" y="222"/>
                    <a:pt x="7320" y="148"/>
                    <a:pt x="7283" y="75"/>
                  </a:cubicBezTo>
                  <a:cubicBezTo>
                    <a:pt x="7209" y="38"/>
                    <a:pt x="7135" y="1"/>
                    <a:pt x="7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2" name="Google Shape;4762;p64">
              <a:extLst>
                <a:ext uri="{FF2B5EF4-FFF2-40B4-BE49-F238E27FC236}">
                  <a16:creationId xmlns:a16="http://schemas.microsoft.com/office/drawing/2014/main" id="{ED26B050-4C4D-D071-D932-A0FCE4779053}"/>
                </a:ext>
              </a:extLst>
            </p:cNvPr>
            <p:cNvSpPr/>
            <p:nvPr/>
          </p:nvSpPr>
          <p:spPr>
            <a:xfrm>
              <a:off x="3376050" y="3036800"/>
              <a:ext cx="949250" cy="1256100"/>
            </a:xfrm>
            <a:custGeom>
              <a:avLst/>
              <a:gdLst/>
              <a:ahLst/>
              <a:cxnLst/>
              <a:rect l="l" t="t" r="r" b="b"/>
              <a:pathLst>
                <a:path w="37970" h="50244" extrusionOk="0">
                  <a:moveTo>
                    <a:pt x="7875" y="0"/>
                  </a:moveTo>
                  <a:cubicBezTo>
                    <a:pt x="5250" y="0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0"/>
                    <a:pt x="30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3" name="Google Shape;4763;p64">
              <a:extLst>
                <a:ext uri="{FF2B5EF4-FFF2-40B4-BE49-F238E27FC236}">
                  <a16:creationId xmlns:a16="http://schemas.microsoft.com/office/drawing/2014/main" id="{C7A84322-7D77-6438-15E9-4F0B03D5052A}"/>
                </a:ext>
              </a:extLst>
            </p:cNvPr>
            <p:cNvSpPr/>
            <p:nvPr/>
          </p:nvSpPr>
          <p:spPr>
            <a:xfrm>
              <a:off x="3367725" y="3029400"/>
              <a:ext cx="964950" cy="1271825"/>
            </a:xfrm>
            <a:custGeom>
              <a:avLst/>
              <a:gdLst/>
              <a:ahLst/>
              <a:cxnLst/>
              <a:rect l="l" t="t" r="r" b="b"/>
              <a:pathLst>
                <a:path w="38598" h="50873" extrusionOk="0">
                  <a:moveTo>
                    <a:pt x="30427" y="592"/>
                  </a:moveTo>
                  <a:cubicBezTo>
                    <a:pt x="31647" y="629"/>
                    <a:pt x="32757" y="1110"/>
                    <a:pt x="33533" y="1886"/>
                  </a:cubicBezTo>
                  <a:cubicBezTo>
                    <a:pt x="34346" y="2699"/>
                    <a:pt x="34827" y="3809"/>
                    <a:pt x="34827" y="4992"/>
                  </a:cubicBezTo>
                  <a:lnTo>
                    <a:pt x="34827" y="5029"/>
                  </a:lnTo>
                  <a:lnTo>
                    <a:pt x="38006" y="44918"/>
                  </a:lnTo>
                  <a:lnTo>
                    <a:pt x="38006" y="44918"/>
                  </a:lnTo>
                  <a:cubicBezTo>
                    <a:pt x="37996" y="46383"/>
                    <a:pt x="37370" y="47701"/>
                    <a:pt x="36417" y="48691"/>
                  </a:cubicBezTo>
                  <a:cubicBezTo>
                    <a:pt x="35455" y="49652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52"/>
                    <a:pt x="2182" y="48691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809"/>
                    <a:pt x="4289" y="2699"/>
                    <a:pt x="5066" y="1886"/>
                  </a:cubicBezTo>
                  <a:cubicBezTo>
                    <a:pt x="5879" y="1110"/>
                    <a:pt x="6988" y="629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56"/>
                    <a:pt x="3180" y="4992"/>
                  </a:cubicBezTo>
                  <a:lnTo>
                    <a:pt x="1" y="44883"/>
                  </a:lnTo>
                  <a:cubicBezTo>
                    <a:pt x="1" y="48173"/>
                    <a:pt x="2662" y="50872"/>
                    <a:pt x="5953" y="50872"/>
                  </a:cubicBezTo>
                  <a:lnTo>
                    <a:pt x="32646" y="50872"/>
                  </a:lnTo>
                  <a:cubicBezTo>
                    <a:pt x="35936" y="50872"/>
                    <a:pt x="38598" y="48173"/>
                    <a:pt x="38598" y="44883"/>
                  </a:cubicBezTo>
                  <a:lnTo>
                    <a:pt x="35455" y="4992"/>
                  </a:lnTo>
                  <a:cubicBezTo>
                    <a:pt x="35455" y="2256"/>
                    <a:pt x="33200" y="1"/>
                    <a:pt x="3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4" name="Google Shape;4764;p64">
              <a:extLst>
                <a:ext uri="{FF2B5EF4-FFF2-40B4-BE49-F238E27FC236}">
                  <a16:creationId xmlns:a16="http://schemas.microsoft.com/office/drawing/2014/main" id="{73A43DF5-7E64-33E2-5FE3-2221767C9322}"/>
                </a:ext>
              </a:extLst>
            </p:cNvPr>
            <p:cNvSpPr/>
            <p:nvPr/>
          </p:nvSpPr>
          <p:spPr>
            <a:xfrm>
              <a:off x="3376050" y="3089475"/>
              <a:ext cx="949250" cy="1256100"/>
            </a:xfrm>
            <a:custGeom>
              <a:avLst/>
              <a:gdLst/>
              <a:ahLst/>
              <a:cxnLst/>
              <a:rect l="l" t="t" r="r" b="b"/>
              <a:pathLst>
                <a:path w="37970" h="50244" extrusionOk="0">
                  <a:moveTo>
                    <a:pt x="7875" y="1"/>
                  </a:moveTo>
                  <a:cubicBezTo>
                    <a:pt x="5250" y="1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1"/>
                    <a:pt x="300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5" name="Google Shape;4765;p64">
              <a:extLst>
                <a:ext uri="{FF2B5EF4-FFF2-40B4-BE49-F238E27FC236}">
                  <a16:creationId xmlns:a16="http://schemas.microsoft.com/office/drawing/2014/main" id="{BBCCCCE4-1DA7-57DB-3024-04B13ED42DE3}"/>
                </a:ext>
              </a:extLst>
            </p:cNvPr>
            <p:cNvSpPr/>
            <p:nvPr/>
          </p:nvSpPr>
          <p:spPr>
            <a:xfrm>
              <a:off x="3367725" y="3082075"/>
              <a:ext cx="964950" cy="1270900"/>
            </a:xfrm>
            <a:custGeom>
              <a:avLst/>
              <a:gdLst/>
              <a:ahLst/>
              <a:cxnLst/>
              <a:rect l="l" t="t" r="r" b="b"/>
              <a:pathLst>
                <a:path w="38598" h="50836" extrusionOk="0">
                  <a:moveTo>
                    <a:pt x="30427" y="592"/>
                  </a:moveTo>
                  <a:cubicBezTo>
                    <a:pt x="31647" y="592"/>
                    <a:pt x="32757" y="1110"/>
                    <a:pt x="33533" y="1886"/>
                  </a:cubicBezTo>
                  <a:cubicBezTo>
                    <a:pt x="34346" y="2700"/>
                    <a:pt x="34827" y="3772"/>
                    <a:pt x="34827" y="4992"/>
                  </a:cubicBezTo>
                  <a:lnTo>
                    <a:pt x="34827" y="5029"/>
                  </a:lnTo>
                  <a:lnTo>
                    <a:pt x="38006" y="44919"/>
                  </a:lnTo>
                  <a:lnTo>
                    <a:pt x="38006" y="44919"/>
                  </a:lnTo>
                  <a:cubicBezTo>
                    <a:pt x="37996" y="46383"/>
                    <a:pt x="37370" y="47701"/>
                    <a:pt x="36417" y="48654"/>
                  </a:cubicBezTo>
                  <a:cubicBezTo>
                    <a:pt x="35455" y="49616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16"/>
                    <a:pt x="2182" y="48654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772"/>
                    <a:pt x="4289" y="2700"/>
                    <a:pt x="5066" y="1886"/>
                  </a:cubicBezTo>
                  <a:cubicBezTo>
                    <a:pt x="5879" y="1110"/>
                    <a:pt x="6988" y="592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19"/>
                    <a:pt x="3180" y="4992"/>
                  </a:cubicBezTo>
                  <a:lnTo>
                    <a:pt x="1" y="44883"/>
                  </a:lnTo>
                  <a:cubicBezTo>
                    <a:pt x="1" y="48174"/>
                    <a:pt x="2662" y="50836"/>
                    <a:pt x="5953" y="50836"/>
                  </a:cubicBezTo>
                  <a:lnTo>
                    <a:pt x="32646" y="50836"/>
                  </a:lnTo>
                  <a:cubicBezTo>
                    <a:pt x="35936" y="50836"/>
                    <a:pt x="38598" y="48174"/>
                    <a:pt x="38598" y="44883"/>
                  </a:cubicBezTo>
                  <a:lnTo>
                    <a:pt x="35455" y="4992"/>
                  </a:lnTo>
                  <a:cubicBezTo>
                    <a:pt x="35455" y="2219"/>
                    <a:pt x="33200" y="1"/>
                    <a:pt x="30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379266791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954C-6C7D-4F19-A123-9FD5584F6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Cảm</a:t>
            </a:r>
            <a:r>
              <a:rPr lang="en-US" dirty="0">
                <a:latin typeface="+mn-lt"/>
              </a:rPr>
              <a:t> </a:t>
            </a:r>
            <a:r>
              <a:rPr lang="en-US" err="1">
                <a:latin typeface="+mn-lt"/>
              </a:rPr>
              <a:t>ơn</a:t>
            </a:r>
            <a:r>
              <a:rPr lang="en-US">
                <a:latin typeface="+mn-lt"/>
              </a:rPr>
              <a:t> thầy </a:t>
            </a:r>
            <a:r>
              <a:rPr lang="en-US" dirty="0" err="1">
                <a:latin typeface="+mn-lt"/>
              </a:rPr>
              <a:t>và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các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bạn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đã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lắng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nghe</a:t>
            </a:r>
            <a:endParaRPr lang="en-US" dirty="0">
              <a:latin typeface="+mn-lt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BD3947-9D71-491D-B63C-7786B33FA4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n-lt"/>
              </a:rPr>
              <a:t>21</a:t>
            </a:fld>
            <a:endParaRPr lang="en-US" dirty="0">
              <a:latin typeface="+mn-lt"/>
            </a:endParaRPr>
          </a:p>
        </p:txBody>
      </p:sp>
      <p:pic>
        <p:nvPicPr>
          <p:cNvPr id="4" name="Google Shape;1587;p110" descr="Phân biệt &quot;thank&quot; và &quot;thanks&quot; | Học Tiếng Anh cùng Callum Nguyễn">
            <a:extLst>
              <a:ext uri="{FF2B5EF4-FFF2-40B4-BE49-F238E27FC236}">
                <a16:creationId xmlns:a16="http://schemas.microsoft.com/office/drawing/2014/main" id="{DC99B71A-B747-40DE-9376-C20B180F8D9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12391" t="10100" r="12123" b="8705"/>
          <a:stretch/>
        </p:blipFill>
        <p:spPr>
          <a:xfrm>
            <a:off x="3454844" y="1877961"/>
            <a:ext cx="4833133" cy="364514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5AA39-29CA-4F33-8ABA-A475D8D4813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/>
              <a:t>12/28/2022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448295"/>
      </p:ext>
    </p:extLst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>
            <a:spLocks noGrp="1"/>
          </p:cNvSpPr>
          <p:nvPr>
            <p:ph type="body" idx="1"/>
          </p:nvPr>
        </p:nvSpPr>
        <p:spPr>
          <a:xfrm>
            <a:off x="2294082" y="1809894"/>
            <a:ext cx="7603836" cy="2069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20000"/>
          </a:bodyPr>
          <a:lstStyle/>
          <a:p>
            <a:pPr marL="679450" lvl="0" indent="-514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AutoNum type="arabicPeriod"/>
            </a:pPr>
            <a:r>
              <a:rPr lang="en-US" b="1" dirty="0" err="1">
                <a:solidFill>
                  <a:schemeClr val="tx1"/>
                </a:solidFill>
                <a:latin typeface="+mn-lt"/>
              </a:rPr>
              <a:t>Giới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+mn-lt"/>
              </a:rPr>
              <a:t>thiệu</a:t>
            </a:r>
            <a:endParaRPr lang="en-US" b="1" dirty="0">
              <a:solidFill>
                <a:schemeClr val="tx1"/>
              </a:solidFill>
              <a:latin typeface="+mn-lt"/>
            </a:endParaRPr>
          </a:p>
          <a:p>
            <a:pPr marL="679450" lvl="0" indent="-514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AutoNum type="arabicPeriod"/>
            </a:pPr>
            <a:r>
              <a:rPr lang="en-US" b="1" dirty="0" err="1">
                <a:solidFill>
                  <a:schemeClr val="tx1"/>
                </a:solidFill>
                <a:latin typeface="+mn-lt"/>
              </a:rPr>
              <a:t>Các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+mn-lt"/>
              </a:rPr>
              <a:t>thành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+mn-lt"/>
              </a:rPr>
              <a:t>phần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+mn-lt"/>
              </a:rPr>
              <a:t>của</a:t>
            </a:r>
            <a:r>
              <a:rPr lang="en-US" b="1" dirty="0">
                <a:solidFill>
                  <a:schemeClr val="tx1"/>
                </a:solidFill>
                <a:latin typeface="+mn-lt"/>
              </a:rPr>
              <a:t> Stable Diffusion</a:t>
            </a:r>
          </a:p>
          <a:p>
            <a:pPr marL="679450" lvl="0" indent="-514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+mn-lt"/>
              </a:rPr>
              <a:t>Cách hoạt động của Stable Diffusion</a:t>
            </a:r>
          </a:p>
          <a:p>
            <a:pPr marL="679450" lvl="0" indent="-514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+mn-lt"/>
              </a:rPr>
              <a:t>So </a:t>
            </a:r>
            <a:r>
              <a:rPr lang="vi-VN" b="1" dirty="0">
                <a:solidFill>
                  <a:schemeClr val="tx1"/>
                </a:solidFill>
                <a:latin typeface="+mn-lt"/>
              </a:rPr>
              <a:t>sánh với Dall-e 2</a:t>
            </a:r>
            <a:endParaRPr lang="en-US" b="1" dirty="0">
              <a:solidFill>
                <a:schemeClr val="tx1"/>
              </a:solidFill>
              <a:latin typeface="+mn-lt"/>
            </a:endParaRPr>
          </a:p>
          <a:p>
            <a:pPr marL="679450" lvl="0" indent="-51435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AutoNum type="arabicPeriod"/>
            </a:pPr>
            <a:r>
              <a:rPr lang="en-US" b="1" dirty="0">
                <a:solidFill>
                  <a:schemeClr val="tx1"/>
                </a:solidFill>
                <a:latin typeface="+mn-lt"/>
              </a:rPr>
              <a:t>Demo</a:t>
            </a:r>
          </a:p>
          <a:p>
            <a:pPr marL="16510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lang="en-US" b="1" dirty="0">
              <a:solidFill>
                <a:schemeClr val="tx1"/>
              </a:solidFill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b="1" dirty="0">
              <a:solidFill>
                <a:schemeClr val="tx1"/>
              </a:solidFill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sz="2600" b="1" dirty="0">
              <a:solidFill>
                <a:schemeClr val="tx1"/>
              </a:solidFill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b="1" dirty="0">
              <a:solidFill>
                <a:schemeClr val="tx1"/>
              </a:solidFill>
              <a:latin typeface="+mn-lt"/>
            </a:endParaRPr>
          </a:p>
          <a:p>
            <a:pPr marL="342900" lvl="0" indent="-177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600"/>
              <a:buNone/>
            </a:pPr>
            <a:endParaRPr sz="2600" b="1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67" name="Google Shape;67;p2"/>
          <p:cNvSpPr txBox="1">
            <a:spLocks noGrp="1"/>
          </p:cNvSpPr>
          <p:nvPr>
            <p:ph type="sldNum" idx="12"/>
          </p:nvPr>
        </p:nvSpPr>
        <p:spPr>
          <a:xfrm>
            <a:off x="9836727" y="6448567"/>
            <a:ext cx="2052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+mn-lt"/>
              </a:rPr>
              <a:t>3</a:t>
            </a:fld>
            <a:endParaRPr>
              <a:latin typeface="+mn-lt"/>
            </a:endParaRPr>
          </a:p>
        </p:txBody>
      </p:sp>
      <p:sp>
        <p:nvSpPr>
          <p:cNvPr id="68" name="Google Shape;68;p2"/>
          <p:cNvSpPr txBox="1">
            <a:spLocks noGrp="1"/>
          </p:cNvSpPr>
          <p:nvPr>
            <p:ph type="title"/>
          </p:nvPr>
        </p:nvSpPr>
        <p:spPr>
          <a:xfrm>
            <a:off x="302491" y="1"/>
            <a:ext cx="11587018" cy="942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Quattrocento Sans"/>
              <a:buNone/>
            </a:pPr>
            <a:r>
              <a:rPr lang="en-US" dirty="0" err="1">
                <a:latin typeface="+mj-lt"/>
              </a:rPr>
              <a:t>Nội</a:t>
            </a:r>
            <a:r>
              <a:rPr lang="en-US" dirty="0">
                <a:latin typeface="+mj-lt"/>
              </a:rPr>
              <a:t> dung </a:t>
            </a:r>
            <a:r>
              <a:rPr lang="en-US" dirty="0" err="1">
                <a:latin typeface="+mj-lt"/>
              </a:rPr>
              <a:t>trình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bày</a:t>
            </a:r>
            <a:endParaRPr dirty="0">
              <a:latin typeface="+mj-lt"/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dt" idx="10"/>
          </p:nvPr>
        </p:nvSpPr>
        <p:spPr>
          <a:xfrm>
            <a:off x="302491" y="6448566"/>
            <a:ext cx="2034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+mn-lt"/>
              </a:rPr>
              <a:t>12/28/2022</a:t>
            </a:r>
            <a:endParaRPr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30372217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4CCC9D-3FD8-4758-9D2C-76319CC7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491" y="1645801"/>
            <a:ext cx="11587018" cy="5167890"/>
          </a:xfrm>
        </p:spPr>
        <p:txBody>
          <a:bodyPr>
            <a:normAutofit/>
          </a:bodyPr>
          <a:lstStyle/>
          <a:p>
            <a:pPr marL="63500" indent="0">
              <a:buNone/>
            </a:pPr>
            <a:r>
              <a:rPr lang="en-US" sz="2400">
                <a:latin typeface="+mn-lt"/>
              </a:rPr>
              <a:t>Stable Diffusion là 1 mô hình deep learning, là một mô hình text-to-image được ra mắt vào năm 2022</a:t>
            </a:r>
          </a:p>
          <a:p>
            <a:pPr marL="63500" indent="0">
              <a:buNone/>
            </a:pPr>
            <a:r>
              <a:rPr lang="en-US" sz="2400">
                <a:latin typeface="+mn-lt"/>
              </a:rPr>
              <a:t>Chủ yếu được sử dụng để tạo ra hình ảnh chi tiết dựa trên việc mô tả bằng text</a:t>
            </a:r>
            <a:endParaRPr lang="en-US" sz="2400" dirty="0">
              <a:latin typeface="+mn-lt"/>
            </a:endParaRPr>
          </a:p>
          <a:p>
            <a:pPr marL="63500" indent="0">
              <a:buNone/>
            </a:pPr>
            <a:endParaRPr lang="en-US" sz="2400" dirty="0">
              <a:latin typeface="+mn-lt"/>
            </a:endParaRPr>
          </a:p>
          <a:p>
            <a:pPr marL="63500" indent="0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4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Giới thiệu</a:t>
            </a:r>
            <a:endParaRPr lang="en-US" dirty="0">
              <a:latin typeface="+mn-l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19D9C0-1A6D-6BE1-4A34-53682912B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419" y="3361315"/>
            <a:ext cx="5641277" cy="2423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258371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4CCC9D-3FD8-4758-9D2C-76319CC7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491" y="1111825"/>
            <a:ext cx="11587018" cy="5167890"/>
          </a:xfrm>
        </p:spPr>
        <p:txBody>
          <a:bodyPr>
            <a:normAutofit/>
          </a:bodyPr>
          <a:lstStyle/>
          <a:p>
            <a:pPr marL="63500" indent="0">
              <a:buNone/>
            </a:pPr>
            <a:r>
              <a:rPr lang="en-US" sz="2400" dirty="0">
                <a:latin typeface="+mn-lt"/>
              </a:rPr>
              <a:t>Stable Diffusion </a:t>
            </a:r>
            <a:r>
              <a:rPr lang="en-US" sz="2400" dirty="0" err="1">
                <a:latin typeface="+mn-lt"/>
              </a:rPr>
              <a:t>dựa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trên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một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loại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mô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hình</a:t>
            </a:r>
            <a:r>
              <a:rPr lang="en-US" sz="2400" dirty="0">
                <a:latin typeface="+mn-lt"/>
              </a:rPr>
              <a:t> diffusion </a:t>
            </a:r>
            <a:r>
              <a:rPr lang="en-US" sz="2400" dirty="0" err="1">
                <a:latin typeface="+mn-lt"/>
              </a:rPr>
              <a:t>cụ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thể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được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gọi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là</a:t>
            </a:r>
            <a:r>
              <a:rPr lang="en-US" sz="2400" dirty="0">
                <a:latin typeface="+mn-lt"/>
              </a:rPr>
              <a:t> Latent Diffusion.</a:t>
            </a:r>
          </a:p>
          <a:p>
            <a:pPr marL="63500" indent="0">
              <a:buNone/>
            </a:pPr>
            <a:endParaRPr lang="en-US" sz="2400" dirty="0">
              <a:latin typeface="+mn-lt"/>
            </a:endParaRPr>
          </a:p>
          <a:p>
            <a:pPr marL="63500" indent="0">
              <a:buNone/>
            </a:pPr>
            <a:r>
              <a:rPr lang="en-US" sz="2400" dirty="0">
                <a:latin typeface="+mn-lt"/>
              </a:rPr>
              <a:t>Diffusion models </a:t>
            </a:r>
            <a:r>
              <a:rPr lang="en-US" sz="2400" dirty="0" err="1">
                <a:latin typeface="+mn-lt"/>
              </a:rPr>
              <a:t>là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những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hệ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thống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máy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học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được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huấn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luyện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để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khử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nhiễu</a:t>
            </a:r>
            <a:r>
              <a:rPr lang="en-US" sz="2400" dirty="0">
                <a:latin typeface="+mn-lt"/>
              </a:rPr>
              <a:t> Gaussian noise </a:t>
            </a:r>
            <a:r>
              <a:rPr lang="en-US" sz="2400" dirty="0" err="1">
                <a:latin typeface="+mn-lt"/>
              </a:rPr>
              <a:t>ngẫu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nhiên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theo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từng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bước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một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để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lấy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được</a:t>
            </a:r>
            <a:r>
              <a:rPr lang="en-US" sz="2400" dirty="0">
                <a:latin typeface="+mn-lt"/>
              </a:rPr>
              <a:t> sample.</a:t>
            </a:r>
          </a:p>
          <a:p>
            <a:pPr marL="63500" indent="0">
              <a:buNone/>
            </a:pPr>
            <a:endParaRPr lang="en-US" sz="2400" dirty="0">
              <a:latin typeface="+mn-lt"/>
            </a:endParaRPr>
          </a:p>
          <a:p>
            <a:pPr marL="63500" indent="0">
              <a:buNone/>
            </a:pPr>
            <a:r>
              <a:rPr lang="en-US" sz="2400" dirty="0">
                <a:latin typeface="+mn-lt"/>
              </a:rPr>
              <a:t>Diffusion models </a:t>
            </a:r>
            <a:r>
              <a:rPr lang="en-US" sz="2400" dirty="0" err="1">
                <a:latin typeface="+mn-lt"/>
              </a:rPr>
              <a:t>đã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đạt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được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kết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quả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tiên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tiến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trong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việc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tạo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ra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dữ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liệu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hình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ảnh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nhưng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vẫn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còn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hạn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chế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là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quá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trình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khử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nhiễu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ngược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chậm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và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những</a:t>
            </a:r>
            <a:r>
              <a:rPr lang="en-US" sz="2400" dirty="0">
                <a:latin typeface="+mn-lt"/>
              </a:rPr>
              <a:t> model </a:t>
            </a:r>
            <a:r>
              <a:rPr lang="en-US" sz="2400" dirty="0" err="1">
                <a:latin typeface="+mn-lt"/>
              </a:rPr>
              <a:t>này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tốn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rất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nhiều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bộ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nhớ</a:t>
            </a:r>
            <a:r>
              <a:rPr lang="en-US" sz="2400" dirty="0">
                <a:latin typeface="+mn-lt"/>
              </a:rPr>
              <a:t>.</a:t>
            </a:r>
          </a:p>
          <a:p>
            <a:r>
              <a:rPr lang="en-US" sz="2400" dirty="0">
                <a:latin typeface="+mn-lt"/>
              </a:rPr>
              <a:t>Stable Diffusion </a:t>
            </a:r>
            <a:r>
              <a:rPr lang="en-US" sz="2400" dirty="0" err="1">
                <a:latin typeface="+mn-lt"/>
              </a:rPr>
              <a:t>có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thể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làm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giảm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bộ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nhớ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và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độ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phức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tạp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tính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toán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bằng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cách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tiến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hành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quá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trình</a:t>
            </a:r>
            <a:r>
              <a:rPr lang="en-US" sz="2400" dirty="0">
                <a:latin typeface="+mn-lt"/>
              </a:rPr>
              <a:t> diffusion </a:t>
            </a:r>
            <a:r>
              <a:rPr lang="en-US" sz="2400" dirty="0" err="1">
                <a:latin typeface="+mn-lt"/>
              </a:rPr>
              <a:t>trên</a:t>
            </a:r>
            <a:r>
              <a:rPr lang="en-US" sz="2400" dirty="0">
                <a:latin typeface="+mn-lt"/>
              </a:rPr>
              <a:t> latent space </a:t>
            </a:r>
            <a:r>
              <a:rPr lang="en-US" sz="2400" dirty="0" err="1">
                <a:latin typeface="+mn-lt"/>
              </a:rPr>
              <a:t>ít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chiều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hơn</a:t>
            </a:r>
            <a:r>
              <a:rPr lang="en-US" sz="2400" dirty="0">
                <a:latin typeface="+mn-lt"/>
              </a:rPr>
              <a:t>, </a:t>
            </a:r>
            <a:r>
              <a:rPr lang="en-US" sz="2400" dirty="0" err="1">
                <a:latin typeface="+mn-lt"/>
              </a:rPr>
              <a:t>thay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vì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trên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một</a:t>
            </a:r>
            <a:r>
              <a:rPr lang="en-US" sz="2400" dirty="0">
                <a:latin typeface="+mn-lt"/>
              </a:rPr>
              <a:t> pixel space </a:t>
            </a:r>
            <a:r>
              <a:rPr lang="en-US" sz="2400" dirty="0" err="1">
                <a:latin typeface="+mn-lt"/>
              </a:rPr>
              <a:t>thật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sự</a:t>
            </a:r>
            <a:r>
              <a:rPr lang="en-US" sz="2400" dirty="0">
                <a:latin typeface="+mn-lt"/>
              </a:rPr>
              <a:t>. </a:t>
            </a:r>
          </a:p>
          <a:p>
            <a:pPr marL="63500" indent="0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5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Giới thiệu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00425821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4CCC9D-3FD8-4758-9D2C-76319CC7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491" y="1645801"/>
            <a:ext cx="11587018" cy="5167890"/>
          </a:xfrm>
        </p:spPr>
        <p:txBody>
          <a:bodyPr>
            <a:normAutofit/>
          </a:bodyPr>
          <a:lstStyle/>
          <a:p>
            <a:pPr marL="63500" indent="0">
              <a:buNone/>
            </a:pPr>
            <a:r>
              <a:rPr lang="en-US" sz="2400">
                <a:latin typeface="+mn-lt"/>
              </a:rPr>
              <a:t>Stable Diffusion linh hoạt ở chỗ nó có thể được sử dụng theo một số cách khác nhau, nó có thể được áp dụng cho inpainting (image restoration), outpainting, image-to-image translation</a:t>
            </a:r>
          </a:p>
          <a:p>
            <a:pPr marL="63500" indent="0">
              <a:buNone/>
            </a:pPr>
            <a:r>
              <a:rPr lang="en-US" sz="2400">
                <a:latin typeface="+mn-lt"/>
              </a:rPr>
              <a:t>Ngoài việc chuyển văn bản thành hình ảnh, còn có một cách sử dụng chính khác là thay đổi hình ảnh (với đầu vào là văn bản + hình ảnh)</a:t>
            </a:r>
            <a:endParaRPr lang="en-US" sz="2400" dirty="0">
              <a:latin typeface="+mn-lt"/>
            </a:endParaRPr>
          </a:p>
          <a:p>
            <a:pPr marL="63500" indent="0">
              <a:buNone/>
            </a:pPr>
            <a:endParaRPr lang="en-US" sz="2400" dirty="0">
              <a:latin typeface="+mn-lt"/>
            </a:endParaRPr>
          </a:p>
          <a:p>
            <a:pPr marL="63500" indent="0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6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Giới thiệu</a:t>
            </a:r>
            <a:endParaRPr lang="en-US" dirty="0">
              <a:latin typeface="+mn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1D1B872-25B2-116B-C997-47980CE3D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0197" y="3790519"/>
            <a:ext cx="6720771" cy="2306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3344792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4CCC9D-3FD8-4758-9D2C-76319CC7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491" y="3374017"/>
            <a:ext cx="11587018" cy="5167890"/>
          </a:xfrm>
        </p:spPr>
        <p:txBody>
          <a:bodyPr>
            <a:normAutofit/>
          </a:bodyPr>
          <a:lstStyle/>
          <a:p>
            <a:pPr marL="63500" indent="0">
              <a:buNone/>
            </a:pPr>
            <a:r>
              <a:rPr lang="en-US" sz="2400">
                <a:latin typeface="+mn-lt"/>
              </a:rPr>
              <a:t>Text Understander (Encoder): chuyển thông tin văn bản thành biểu diễn số (sử dụng bộ mã hóa văn bản của CLIP model)</a:t>
            </a:r>
            <a:endParaRPr lang="en-US" sz="2400" dirty="0">
              <a:latin typeface="+mn-lt"/>
            </a:endParaRPr>
          </a:p>
          <a:p>
            <a:pPr marL="63500" indent="0">
              <a:buNone/>
            </a:pPr>
            <a:r>
              <a:rPr lang="en-US" sz="2400">
                <a:latin typeface="+mn-lt"/>
              </a:rPr>
              <a:t>Image Generator: gồm 2 thành phần khác là:</a:t>
            </a:r>
          </a:p>
          <a:p>
            <a:pPr marL="63500" indent="0">
              <a:buNone/>
            </a:pPr>
            <a:r>
              <a:rPr lang="en-US" sz="2400">
                <a:latin typeface="+mn-lt"/>
              </a:rPr>
              <a:t>                        + Image Information Creator (bộ tạo thông tin hình ảnh)</a:t>
            </a:r>
          </a:p>
          <a:p>
            <a:pPr marL="63500" indent="0">
              <a:buNone/>
            </a:pPr>
            <a:r>
              <a:rPr lang="en-US" sz="2400">
                <a:latin typeface="+mn-lt"/>
              </a:rPr>
              <a:t>                        + Image Decoder (bộ giải mã hình ảnh)</a:t>
            </a: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7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Các thành phần của Stable Diffusion</a:t>
            </a:r>
            <a:endParaRPr lang="en-US" dirty="0">
              <a:latin typeface="+mn-lt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9E2B0DE-F544-0E29-25F1-C8FD010E9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7023" y="1303211"/>
            <a:ext cx="4576001" cy="1892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318382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4CCC9D-3FD8-4758-9D2C-76319CC7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491" y="3374017"/>
            <a:ext cx="11587018" cy="5167890"/>
          </a:xfrm>
        </p:spPr>
        <p:txBody>
          <a:bodyPr>
            <a:normAutofit/>
          </a:bodyPr>
          <a:lstStyle/>
          <a:p>
            <a:pPr marL="63500" indent="0">
              <a:buNone/>
            </a:pPr>
            <a:r>
              <a:rPr lang="en-US" sz="2400" dirty="0">
                <a:latin typeface="+mn-lt"/>
              </a:rPr>
              <a:t>Thành phần này chạy nhiều bước để tạo thông tin hình ảnh, là tham số steps trong các thư viện và thường được đặt mặc định là 50 hoặc 100</a:t>
            </a:r>
          </a:p>
          <a:p>
            <a:pPr marL="63500" indent="0">
              <a:buNone/>
            </a:pPr>
            <a:r>
              <a:rPr lang="en-US" sz="2400" dirty="0">
                <a:latin typeface="+mn-lt"/>
              </a:rPr>
              <a:t>Hoạt động trong latent space, giúp cho hệ thống hoạt động nhanh hơn so với các mô hình diffusion trước</a:t>
            </a:r>
          </a:p>
          <a:p>
            <a:pPr marL="63500" indent="0">
              <a:buNone/>
            </a:pPr>
            <a:r>
              <a:rPr lang="en-US" sz="2400" dirty="0">
                <a:latin typeface="+mn-lt"/>
              </a:rPr>
              <a:t>Về mặt kĩ thuật, được tạo thành từ mạng neural </a:t>
            </a:r>
            <a:r>
              <a:rPr lang="en-US" sz="2400" dirty="0" err="1">
                <a:latin typeface="+mn-lt"/>
              </a:rPr>
              <a:t>Unet</a:t>
            </a:r>
            <a:r>
              <a:rPr lang="en-US" sz="2400" dirty="0">
                <a:latin typeface="+mn-lt"/>
              </a:rPr>
              <a:t> và Scheduling algorithm</a:t>
            </a: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8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Image Information Creator</a:t>
            </a:r>
            <a:endParaRPr lang="en-US" dirty="0">
              <a:latin typeface="+mn-lt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0B1E29F-4CD9-6FD0-54A4-312DACDBC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239" y="1224095"/>
            <a:ext cx="4820793" cy="1868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6807408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4CCC9D-3FD8-4758-9D2C-76319CC70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491" y="3374017"/>
            <a:ext cx="11587018" cy="5167890"/>
          </a:xfrm>
        </p:spPr>
        <p:txBody>
          <a:bodyPr>
            <a:normAutofit/>
          </a:bodyPr>
          <a:lstStyle/>
          <a:p>
            <a:pPr marL="63500" indent="0">
              <a:buNone/>
            </a:pPr>
            <a:r>
              <a:rPr lang="en-US" sz="2400" dirty="0">
                <a:latin typeface="+mn-lt"/>
              </a:rPr>
              <a:t>Thành phần này vẽ ra hình ảnh từ thông tin có được từ bộ tạo thông tin hình ảnh</a:t>
            </a:r>
          </a:p>
          <a:p>
            <a:pPr marL="63500" indent="0">
              <a:buNone/>
            </a:pPr>
            <a:r>
              <a:rPr lang="en-US" sz="2400" dirty="0">
                <a:latin typeface="+mn-lt"/>
              </a:rPr>
              <a:t>Chạy duy nhất một lần ở cuối quá trình để tạo ra ảnh pixel</a:t>
            </a: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  <a:p>
            <a:pPr marL="63500" indent="0" algn="ctr">
              <a:buNone/>
            </a:pPr>
            <a:endParaRPr lang="en-US" sz="2400" dirty="0">
              <a:latin typeface="+mn-lt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5CBE9B-C75A-45AF-B133-7CBB8AD6321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12/28/2022</a:t>
            </a: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B25183-72EC-41A1-A362-0EB003A7D9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>
                <a:latin typeface="+mj-lt"/>
              </a:rPr>
              <a:t>9</a:t>
            </a:fld>
            <a:endParaRPr lang="en-US" dirty="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ACC025-BA63-441A-A1E8-AB344AE28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Image Decoder</a:t>
            </a:r>
            <a:endParaRPr lang="en-US" dirty="0">
              <a:latin typeface="+mn-lt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0B1E29F-4CD9-6FD0-54A4-312DACDBC8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239" y="1224095"/>
            <a:ext cx="4820793" cy="1868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252273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PNPT_Template(22)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hủ đề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983</TotalTime>
  <Words>1452</Words>
  <Application>Microsoft Office PowerPoint</Application>
  <PresentationFormat>Màn hình rộng</PresentationFormat>
  <Paragraphs>213</Paragraphs>
  <Slides>21</Slides>
  <Notes>14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21</vt:i4>
      </vt:variant>
    </vt:vector>
  </HeadingPairs>
  <TitlesOfParts>
    <vt:vector size="27" baseType="lpstr">
      <vt:lpstr>Arial</vt:lpstr>
      <vt:lpstr>Calibri</vt:lpstr>
      <vt:lpstr>Courier New</vt:lpstr>
      <vt:lpstr>Noto Sans Symbols</vt:lpstr>
      <vt:lpstr>Quattrocento Sans</vt:lpstr>
      <vt:lpstr>PNPT_Template(22)</vt:lpstr>
      <vt:lpstr>Stable Diffusion</vt:lpstr>
      <vt:lpstr>Thông tin nhóm</vt:lpstr>
      <vt:lpstr>Nội dung trình bày</vt:lpstr>
      <vt:lpstr>Giới thiệu</vt:lpstr>
      <vt:lpstr>Giới thiệu</vt:lpstr>
      <vt:lpstr>Giới thiệu</vt:lpstr>
      <vt:lpstr>Các thành phần của Stable Diffusion</vt:lpstr>
      <vt:lpstr>Image Information Creator</vt:lpstr>
      <vt:lpstr>Image Decoder</vt:lpstr>
      <vt:lpstr>Các thành phần của Stable Diffusion</vt:lpstr>
      <vt:lpstr>Câu hỏi</vt:lpstr>
      <vt:lpstr>Cách hoạt động của Stable Diffusion Model</vt:lpstr>
      <vt:lpstr>Cách hoạt động của Stable Diffusion Model</vt:lpstr>
      <vt:lpstr>Cách hoạt động của Stable Diffusion Model</vt:lpstr>
      <vt:lpstr>Cách hoạt động của Stable Diffusion Model</vt:lpstr>
      <vt:lpstr>So sánh với Dall-e 2</vt:lpstr>
      <vt:lpstr>So sánh với Dall-e 2</vt:lpstr>
      <vt:lpstr>So sánh với Dall-e 2</vt:lpstr>
      <vt:lpstr>Tài liệu tham khảo</vt:lpstr>
      <vt:lpstr>Demo</vt:lpstr>
      <vt:lpstr>Cảm ơn thầy và các bạn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Xây dựng mô hình tìm kiếm thông tin bài hát dựa trên lời bài hát</dc:title>
  <dc:creator/>
  <cp:lastModifiedBy>Kai Sheng</cp:lastModifiedBy>
  <cp:revision>51</cp:revision>
  <dcterms:created xsi:type="dcterms:W3CDTF">2020-12-06T04:07:50Z</dcterms:created>
  <dcterms:modified xsi:type="dcterms:W3CDTF">2022-12-28T02:02:40Z</dcterms:modified>
</cp:coreProperties>
</file>